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LỄ VẬT TRI ÂN</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Sr. Hương Đan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Xin tiến dâng lên Cha, này tấm bánh với ly rượu nồng. Từ ruộng đồng quê hương con góp về làm lễ tình thương. Đây lao công muôn người, muôn người cùng chung chí hướng. Xin Cha thương đoái nhận lễ con dâng lễ vật tri ân.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Xin tiến dâng lên Cha, trầm hương ngút khói thơm ngạt ngào. Dạt dào tình quê hương nơi núi rừng xa tít ngàn phương. Muôn yêu thương góp thành, góp thành lời ca kính tiến. Xin Cha thương đoái nhận lễ con dâng lễ vật tri ân.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Xin tiến dâng lên Cha, ngàn nến sáng lung linh nhiệm mầu. Lời nguyện cầu hôm nay dâng chuỗi ngày cay đắng trần gian. Như hương kinh ban chiều, ước nguyện đời con dâng hiến. Xin Cha thương đoái nhận lễ con dâng lễ vật tri ân.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ĐK: Đôi tay con vươn cao thành kính tiến dâng lên Cha. Qua bao nhieu tháng ngày, tình mến vẫn luôn đong </a:t>
            </a:r>
            <a:r>
              <a:rPr lang="vi-VN" sz="6000" b="1">
                <a:solidFill>
                  <a:schemeClr val="bg1"/>
                </a:solidFill>
                <a:latin typeface="Times New Roman" pitchFamily="18" charset="0"/>
                <a:cs typeface="Times New Roman" pitchFamily="18" charset="0"/>
              </a:rPr>
              <a:t>đầy</a:t>
            </a:r>
            <a:r>
              <a:rPr lang="vi-VN" sz="6000" b="1" smtClean="0">
                <a:solidFill>
                  <a:schemeClr val="bg1"/>
                </a:solidFill>
                <a:latin typeface="Times New Roman" pitchFamily="18" charset="0"/>
                <a:cs typeface="Times New Roman" pitchFamily="18" charset="0"/>
              </a:rPr>
              <a:t>.</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2415</TotalTime>
  <Words>199</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LỄ VẬT TRI ÂN Sr. Hương Đan</vt:lpstr>
      <vt:lpstr>1/ Xin tiến dâng lên Cha, này tấm bánh với ly rượu nồng. Từ ruộng đồng quê hương con góp về làm lễ tình thương. Đây lao công muôn người, muôn người cùng chung chí hướng. Xin Cha thương đoái nhận lễ con dâng lễ vật tri ân.</vt:lpstr>
      <vt:lpstr>2/ Xin tiến dâng lên Cha, trầm hương ngút khói thơm ngạt ngào. Dạt dào tình quê hương nơi núi rừng xa tít ngàn phương. Muôn yêu thương góp thành, góp thành lời ca kính tiến. Xin Cha thương đoái nhận lễ con dâng lễ vật tri ân.</vt:lpstr>
      <vt:lpstr>3/ Xin tiến dâng lên Cha, ngàn nến sáng lung linh nhiệm mầu. Lời nguyện cầu hôm nay dâng chuỗi ngày cay đắng trần gian. Như hương kinh ban chiều, ước nguyện đời con dâng hiến. Xin Cha thương đoái nhận lễ con dâng lễ vật tri ân.</vt:lpstr>
      <vt:lpstr>ĐK: Đôi tay con vươn cao thành kính tiến dâng lên Cha. Qua bao nhieu tháng ngày, tình mến vẫn luôn đong đầy.</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908</cp:revision>
  <dcterms:created xsi:type="dcterms:W3CDTF">2021-12-01T03:00:51Z</dcterms:created>
  <dcterms:modified xsi:type="dcterms:W3CDTF">2021-12-15T10:57:52Z</dcterms:modified>
</cp:coreProperties>
</file>