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3" r:id="rId5"/>
    <p:sldId id="267" r:id="rId6"/>
    <p:sldId id="260"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LỄ VẬT </a:t>
            </a:r>
            <a:r>
              <a:rPr lang="vi-VN" sz="4000" b="1">
                <a:solidFill>
                  <a:schemeClr val="bg1"/>
                </a:solidFill>
                <a:latin typeface="Times New Roman" pitchFamily="18" charset="0"/>
                <a:cs typeface="Times New Roman" pitchFamily="18" charset="0"/>
              </a:rPr>
              <a:t>ĐÊM </a:t>
            </a:r>
            <a:r>
              <a:rPr lang="vi-VN" sz="4000" b="1" smtClean="0">
                <a:solidFill>
                  <a:schemeClr val="bg1"/>
                </a:solidFill>
                <a:latin typeface="Times New Roman" pitchFamily="18" charset="0"/>
                <a:cs typeface="Times New Roman" pitchFamily="18" charset="0"/>
              </a:rPr>
              <a:t>NAY</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Kim Long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Trong đêm thánh này nào biết dâng gì, Chúa Hài Đồng ơi! Con không có vàng, nhủ hương hay mộc dược. Nhưng thay vàng con dâng niềm tin kính, thay hương con dâng lời tôn vinh, thay mộc dược con dâng trót tâm tình. Này lòng con xin Chúa thương hạ </a:t>
            </a:r>
            <a:r>
              <a:rPr lang="vi-VN" sz="4000" b="1">
                <a:solidFill>
                  <a:schemeClr val="bg1"/>
                </a:solidFill>
                <a:latin typeface="Times New Roman" pitchFamily="18" charset="0"/>
                <a:cs typeface="Times New Roman" pitchFamily="18" charset="0"/>
              </a:rPr>
              <a:t>sinh</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Nghe tin con Chúa cao quang đã giáng trần. Mục đồng đi vội vã gặp Thơ Nhi, Quỷ lạy thôi đâu có mà dâng chi. Giờ đây con nghiêng mình cung kính: Lễ vật đêm nay.</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Năm xưa dân chúng Bê-lem sao hững hờ. Để Ngài sinh giữa cánh đồng hoang vu. Giờ này con dâng cõi lòng đơn sơ. Cầu mong yêu thương Ngài sinh xuống: Lễ vật đêm nay.</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Khiêm cung xin chắp hai tay con khẩn cầu. Hòa lời kinh trong gió lạnh đêm thâu. Mà lòng nghe bao nghĩa nặng ân sâu. Thành tâm con dâng niềm yêu mến: Lễ vật đêm nay.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3641</TotalTime>
  <Words>197</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LỄ VẬT ĐÊM NAY  Lm. Kim Long</vt:lpstr>
      <vt:lpstr>ĐK. Trong đêm thánh này nào biết dâng gì, Chúa Hài Đồng ơi! Con không có vàng, nhủ hương hay mộc dược. Nhưng thay vàng con dâng niềm tin kính, thay hương con dâng lời tôn vinh, thay mộc dược con dâng trót tâm tình. Này lòng con xin Chúa thương hạ sinh.</vt:lpstr>
      <vt:lpstr>1. Nghe tin con Chúa cao quang đã giáng trần. Mục đồng đi vội vã gặp Thơ Nhi, Quỷ lạy thôi đâu có mà dâng chi. Giờ đây con nghiêng mình cung kính: Lễ vật đêm nay.</vt:lpstr>
      <vt:lpstr>2. Năm xưa dân chúng Bê-lem sao hững hờ. Để Ngài sinh giữa cánh đồng hoang vu. Giờ này con dâng cõi lòng đơn sơ. Cầu mong yêu thương Ngài sinh xuống: Lễ vật đêm nay.</vt:lpstr>
      <vt:lpstr>3. Khiêm cung xin chắp hai tay con khẩn cầu. Hòa lời kinh trong gió lạnh đêm thâu. Mà lòng nghe bao nghĩa nặng ân sâu. Thành tâm con dâng niềm yêu mến: Lễ vật đêm nay.</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1389</cp:revision>
  <dcterms:created xsi:type="dcterms:W3CDTF">2021-12-01T03:00:51Z</dcterms:created>
  <dcterms:modified xsi:type="dcterms:W3CDTF">2021-12-21T13:02:20Z</dcterms:modified>
</cp:coreProperties>
</file>