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VẬT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ĐÊM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NOEL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Đêm nay chào No-el, đón No-el vui tươi đã về. Con biết dâng gì cho Chúa đây, xin đến dâng hồn con ngất ngây.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Đêm nay người mọi nhà cùng dâng những hương hoa, dẫu con chẳng có gì thì Chúa vẫn hoài thương yêu.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ngày mọi ngày tuổi thơ chúng con đây. Ước mong cả sớm chiều tình Chúa dắt dìu thương yêu.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Đêm nay lòng mọn hèn nguyện dâng tới Bê-lem. Chúa Con đã giáng trần người đến dâng niềm tri ân.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3681</TotalTime>
  <Words>111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LỄ VẬT ĐÊM NOEL  Phanxicô</vt:lpstr>
      <vt:lpstr>ĐK. Đêm nay chào No-el, đón No-el vui tươi đã về. Con biết dâng gì cho Chúa đây, xin đến dâng hồn con ngất ngây.</vt:lpstr>
      <vt:lpstr>1. Đêm nay người mọi nhà cùng dâng những hương hoa, dẫu con chẳng có gì thì Chúa vẫn hoài thương yêu.</vt:lpstr>
      <vt:lpstr>2. Xin dâng ngày mọi ngày tuổi thơ chúng con đây. Ước mong cả sớm chiều tình Chúa dắt dìu thương yêu.</vt:lpstr>
      <vt:lpstr>3. Đêm nay lòng mọn hèn nguyện dâng tới Bê-lem. Chúa Con đã giáng trần người đến dâng niềm tri ân.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1410</cp:revision>
  <dcterms:created xsi:type="dcterms:W3CDTF">2021-12-01T03:00:51Z</dcterms:created>
  <dcterms:modified xsi:type="dcterms:W3CDTF">2021-12-21T21:50:05Z</dcterms:modified>
</cp:coreProperties>
</file>