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b="1">
                <a:solidFill>
                  <a:schemeClr val="bg1"/>
                </a:solidFill>
                <a:latin typeface="Times New Roman" pitchFamily="18" charset="0"/>
                <a:cs typeface="Times New Roman" pitchFamily="18" charset="0"/>
              </a:rPr>
              <a:t>LỄ VẬT ĐỜI CON</a:t>
            </a:r>
            <a:br>
              <a:rPr lang="it-IT" b="1">
                <a:solidFill>
                  <a:schemeClr val="bg1"/>
                </a:solidFill>
                <a:latin typeface="Times New Roman" pitchFamily="18" charset="0"/>
                <a:cs typeface="Times New Roman" pitchFamily="18" charset="0"/>
              </a:rPr>
            </a:br>
            <a:r>
              <a:rPr lang="it-IT"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là rượu nho cùng với bánh miến, do công vất vả ngày tháng trong đời. Nguyện cầu tình Cha ban xuống, từng ngày hạt lúa đơm bông, trên cánh đồng tỏa hương thắm </a:t>
            </a:r>
            <a:r>
              <a:rPr lang="vi-VN" sz="4800" b="1">
                <a:solidFill>
                  <a:schemeClr val="bg1"/>
                </a:solidFill>
                <a:latin typeface="Times New Roman" pitchFamily="18" charset="0"/>
                <a:cs typeface="Times New Roman" pitchFamily="18" charset="0"/>
              </a:rPr>
              <a:t>nồng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Đây bao hy sinh con tiến dâng lên Ngài, xin dâng tương lai niềm vui và nỗi buồn, xin dâng tâm hồn và dâng thân xác con, xin Cha vui nhận nguyện xin Cha hãy vui </a:t>
            </a:r>
            <a:r>
              <a:rPr lang="vi-VN" sz="4800" b="1">
                <a:solidFill>
                  <a:schemeClr val="bg1"/>
                </a:solidFill>
                <a:latin typeface="Times New Roman" pitchFamily="18" charset="0"/>
                <a:cs typeface="Times New Roman" pitchFamily="18" charset="0"/>
              </a:rPr>
              <a:t>nhận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Trọn cuộc đời con là hy lễ dâng, xin Cha chấp nhận của lễ chân thành. Này là tình con dâng hiến, trọn đời nguyện ước trung kiên, dâng nỗi niềm từ trong trái </a:t>
            </a:r>
            <a:r>
              <a:rPr lang="vi-VN" sz="5400" b="1">
                <a:solidFill>
                  <a:schemeClr val="bg1"/>
                </a:solidFill>
                <a:latin typeface="Times New Roman" pitchFamily="18" charset="0"/>
                <a:cs typeface="Times New Roman" pitchFamily="18" charset="0"/>
              </a:rPr>
              <a:t>tim</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Tình Ngài rộng ban tựa như biển khơi, cho mưa tưới gội cành lá đâm chồi. Cuộc đời còn bao nguy khó, trần đời còn lắm âu lo, dâng tiến Ngài nguyện dâng xác hồn.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2670</TotalTime>
  <Words>177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ĐỜI CON Giang Ân</vt:lpstr>
      <vt:lpstr>1. Này là rượu nho cùng với bánh miến, do công vất vả ngày tháng trong đời. Nguyện cầu tình Cha ban xuống, từng ngày hạt lúa đơm bông, trên cánh đồng tỏa hương thắm nồng.</vt:lpstr>
      <vt:lpstr>ĐK. Đây bao hy sinh con tiến dâng lên Ngài, xin dâng tương lai niềm vui và nỗi buồn, xin dâng tâm hồn và dâng thân xác con, xin Cha vui nhận nguyện xin Cha hãy vui nhận.</vt:lpstr>
      <vt:lpstr>2. Trọn cuộc đời con là hy lễ dâng, xin Cha chấp nhận của lễ chân thành. Này là tình con dâng hiến, trọn đời nguyện ước trung kiên, dâng nỗi niềm từ trong trái tim.</vt:lpstr>
      <vt:lpstr>3. Tình Ngài rộng ban tựa như biển khơi, cho mưa tưới gội cành lá đâm chồi. Cuộc đời còn bao nguy khó, trần đời còn lắm âu lo, dâng tiến Ngài nguyện dâng xác hồn.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983</cp:revision>
  <dcterms:created xsi:type="dcterms:W3CDTF">2021-12-01T03:00:51Z</dcterms:created>
  <dcterms:modified xsi:type="dcterms:W3CDTF">2021-12-16T01:22:14Z</dcterms:modified>
</cp:coreProperties>
</file>