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LỄ XONG RỒI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Lễ xong rồi nào vui bước bình an, niềm hạnh phúc thần tiên đang dâng tràn, lễ xong rồi cùng ra đi muôn phương, hãy lên đường mà gieo rắc yêu thương</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Lễ đã hết chúc anh em ra về, trong yêu thương hãy lên đường bình an, lễ đã hết chúc anh em ra về trong yêu thương hãy lên đường </a:t>
            </a:r>
            <a:r>
              <a:rPr lang="vi-VN" sz="5400" b="1">
                <a:solidFill>
                  <a:schemeClr val="bg1"/>
                </a:solidFill>
                <a:latin typeface="Times New Roman" pitchFamily="18" charset="0"/>
                <a:cs typeface="Times New Roman" pitchFamily="18" charset="0"/>
              </a:rPr>
              <a:t>bình </a:t>
            </a:r>
            <a:r>
              <a:rPr lang="vi-VN" sz="5400" b="1" smtClean="0">
                <a:solidFill>
                  <a:schemeClr val="bg1"/>
                </a:solidFill>
                <a:latin typeface="Times New Roman" pitchFamily="18" charset="0"/>
                <a:cs typeface="Times New Roman" pitchFamily="18" charset="0"/>
              </a:rPr>
              <a:t>an</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3318</TotalTime>
  <Words>78</Words>
  <Application>Microsoft Office PowerPoint</Application>
  <PresentationFormat>On-screen Show (16:9)</PresentationFormat>
  <Paragraphs>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XONG RỒI</vt:lpstr>
      <vt:lpstr>Lễ xong rồi nào vui bước bình an, niềm hạnh phúc thần tiên đang dâng tràn, lễ xong rồi cùng ra đi muôn phương, hãy lên đường mà gieo rắc yêu thương. </vt:lpstr>
      <vt:lpstr>Lễ đã hết chúc anh em ra về, trong yêu thương hãy lên đường bình an, lễ đã hết chúc anh em ra về trong yêu thương hãy lên đường bình 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1258</cp:revision>
  <dcterms:created xsi:type="dcterms:W3CDTF">2021-12-01T03:00:51Z</dcterms:created>
  <dcterms:modified xsi:type="dcterms:W3CDTF">2021-12-18T07:55:50Z</dcterms:modified>
</cp:coreProperties>
</file>