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LỄ YÊU THƯƠNG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Hồng Trần Phạm Đình Đài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Dâng hiến lễ tình yêu, xin Chúa thương nhận lấy như của lễ dâng ban chiều. Trong phút giây hợp hoan con hiến dâng cả trái tim, từ đây yêu một mình Chúa.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Hiến lễ rượu bánh này khiêm nhường con dâng lên Chúa. Dù tháng năm trôi, tình yêu Chúa vẫn không tàn phai. Rượu bánh khiết tinh, nguyện dâng Chúa chí linh. Hồn con say mến trong của lễ yêu thương này.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Hiến lễ đời sống con chân thành nguyện dâng lên Chúa. Xin biến tan trong rượu bánh miến chứa chan tình yêu. Hồn xác con đây từ nay dâng Chúa thôi. Còn chi vui sướng hơn tình Chúa yêu thương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1997</TotalTime>
  <Words>141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YÊU THƯƠNG Hồng Trần Phạm Đình Đài </vt:lpstr>
      <vt:lpstr>ÐK: Dâng hiến lễ tình yêu, xin Chúa thương nhận lấy như của lễ dâng ban chiều. Trong phút giây hợp hoan con hiến dâng cả trái tim, từ đây yêu một mình Chúa. </vt:lpstr>
      <vt:lpstr>1. Hiến lễ rượu bánh này khiêm nhường con dâng lên Chúa. Dù tháng năm trôi, tình yêu Chúa vẫn không tàn phai. Rượu bánh khiết tinh, nguyện dâng Chúa chí linh. Hồn con say mến trong của lễ yêu thương này. </vt:lpstr>
      <vt:lpstr>2. Hiến lễ đời sống con chân thành nguyện dâng lên Chúa. Xin biến tan trong rượu bánh miến chứa chan tình yêu. Hồn xác con đây từ nay dâng Chúa thôi. Còn chi vui sướng hơn tình Chúa yêu thương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725</cp:revision>
  <dcterms:created xsi:type="dcterms:W3CDTF">2021-12-01T03:00:51Z</dcterms:created>
  <dcterms:modified xsi:type="dcterms:W3CDTF">2021-12-12T08:25:15Z</dcterms:modified>
</cp:coreProperties>
</file>