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ĐÃ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Phanxicô</a:t>
            </a:r>
            <a:endParaRPr lang="pl-PL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Lễ đã hết, chào Chúa con về đây tâm tư ngập tràn sướng vui. Lễ đã hết, cùng Chúa con đi đem yêu thương cho người muôn phương.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Con tìm đi đến với muôn người, mang niềm vui thắp sáng môi cười.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Mang niềm tin nối kết tâm hồn, mang ủi an đến những tim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Trên đường xa có Chúa đi cùng, không ngại chi, tiến bước anh hùng.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3098</TotalTime>
  <Words>96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ĐÃ HẾT  Phanxicô</vt:lpstr>
      <vt:lpstr>ĐK. Lễ đã hết, chào Chúa con về đây tâm tư ngập tràn sướng vui. Lễ đã hết, cùng Chúa con đi đem yêu thương cho người muôn phương.</vt:lpstr>
      <vt:lpstr>1. Con tìm đi đến với muôn người, mang niềm vui thắp sáng môi cười.</vt:lpstr>
      <vt:lpstr>2. Mang niềm tin nối kết tâm hồn, mang ủi an đến những tim buồn.</vt:lpstr>
      <vt:lpstr>3. Trên đường xa có Chúa đi cùng, không ngại chi, tiến bước anh hùng.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1176</cp:revision>
  <dcterms:created xsi:type="dcterms:W3CDTF">2021-12-01T03:00:51Z</dcterms:created>
  <dcterms:modified xsi:type="dcterms:W3CDTF">2021-12-17T22:39:23Z</dcterms:modified>
</cp:coreProperties>
</file>