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8" r:id="rId5"/>
    <p:sldId id="257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pl-PL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LỄ </a:t>
            </a:r>
            <a:r>
              <a:rPr lang="pl-PL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ĐÃ </a:t>
            </a:r>
            <a:r>
              <a:rPr lang="pl-PL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Nguyên </a:t>
            </a:r>
            <a:r>
              <a:rPr lang="pl-PL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endParaRPr lang="vi-VN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Lễ đã xong con ra về Mẹ ơi, nhưng cả đời con vẫn là thánh lễ. Trọn dâng với Mẹ đời con sớm chiều, vẫn là thánh lễ dâng tình yêu.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Cất tiếng lên cám ơn Mẹ người ơi. Trên đường đời ta nhiều dông tố. Vững tin nơi Mẹ cậy trông ở Mẹ, cả cuộc sống, sống trong niềm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tin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3239</TotalTime>
  <Words>81</Words>
  <Application>Microsoft Office PowerPoint</Application>
  <PresentationFormat>On-screen Show (16:9)</PresentationFormat>
  <Paragraphs>7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LỄ ĐÃ XONG  Nguyên Hồ</vt:lpstr>
      <vt:lpstr>1/ Lễ đã xong con ra về Mẹ ơi, nhưng cả đời con vẫn là thánh lễ. Trọn dâng với Mẹ đời con sớm chiều, vẫn là thánh lễ dâng tình yêu.</vt:lpstr>
      <vt:lpstr>2/ Cất tiếng lên cám ơn Mẹ người ơi. Trên đường đời ta nhiều dông tố. Vững tin nơi Mẹ cậy trông ở Mẹ, cả cuộc sống, sống trong niềm tin.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1208</cp:revision>
  <dcterms:created xsi:type="dcterms:W3CDTF">2021-12-01T03:00:51Z</dcterms:created>
  <dcterms:modified xsi:type="dcterms:W3CDTF">2021-12-18T06:37:02Z</dcterms:modified>
</cp:coreProperties>
</file>