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LỐI NGÀI BƯỚC ĐI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Cao Huy Hoàng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Này hồn con vươn lên tới Chúa, xin dẫn con về nguồn ánh quang huy hoàng.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Xin dạy con đường Ngài bước đi. Xin dạy con bước theo lối Ngài. Xin dạy con đường về Chân lý. Xin dạy con Ngài ơi xin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dạy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en-US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Như tội nhân dập vùi vũng mê. Xin dạy con bước theo lối về. Xin dạy con đường về Chân lý. Xin dạy con Ngài ơi xin dạy con.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Xưa ngàn xưa tình Ngài xót thương. Nay còn thương sáng soi lối đường. Xin dạy con đường về Chân lý. Xin dạy con Ngài ơi xin dạy con.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1041</TotalTime>
  <Words>130</Words>
  <Application>Microsoft Office PowerPoint</Application>
  <PresentationFormat>On-screen Show (16:9)</PresentationFormat>
  <Paragraphs>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LỐI NGÀI BƯỚC ĐI Cao Huy Hoàng</vt:lpstr>
      <vt:lpstr>ĐK. Này hồn con vươn lên tới Chúa, xin dẫn con về nguồn ánh quang huy hoàng.</vt:lpstr>
      <vt:lpstr>1. Xin dạy con đường Ngài bước đi. Xin dạy con bước theo lối Ngài. Xin dạy con đường về Chân lý. Xin dạy con Ngài ơi xin dạy con.</vt:lpstr>
      <vt:lpstr>2. Như tội nhân dập vùi vũng mê. Xin dạy con bước theo lối về. Xin dạy con đường về Chân lý. Xin dạy con Ngài ơi xin dạy con.</vt:lpstr>
      <vt:lpstr>3. Xưa ngàn xưa tình Ngài xót thương. Nay còn thương sáng soi lối đường. Xin dạy con đường về Chân lý. Xin dạy con Ngài ơi xin dạy con.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284</cp:revision>
  <dcterms:created xsi:type="dcterms:W3CDTF">2021-12-01T03:00:51Z</dcterms:created>
  <dcterms:modified xsi:type="dcterms:W3CDTF">2021-12-07T02:58:22Z</dcterms:modified>
</cp:coreProperties>
</file>