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9" r:id="rId2"/>
    <p:sldId id="256" r:id="rId3"/>
    <p:sldId id="257" r:id="rId4"/>
    <p:sldId id="263" r:id="rId5"/>
    <p:sldId id="267" r:id="rId6"/>
    <p:sldId id="260" r:id="rId7"/>
    <p:sldId id="268" r:id="rId8"/>
    <p:sldId id="269" r:id="rId9"/>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12/21/2021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12/21/2021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12/21/2021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12/21/2021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12/21/2021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12/21/2021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12/21/2021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12/21/2021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b="1">
                <a:solidFill>
                  <a:schemeClr val="bg1"/>
                </a:solidFill>
                <a:latin typeface="Times New Roman" pitchFamily="18" charset="0"/>
                <a:cs typeface="Times New Roman" pitchFamily="18" charset="0"/>
              </a:rPr>
              <a:t>LỜI CA </a:t>
            </a:r>
            <a:r>
              <a:rPr lang="vi-VN" b="1">
                <a:solidFill>
                  <a:schemeClr val="bg1"/>
                </a:solidFill>
                <a:latin typeface="Times New Roman" pitchFamily="18" charset="0"/>
                <a:cs typeface="Times New Roman" pitchFamily="18" charset="0"/>
              </a:rPr>
              <a:t>CỦA </a:t>
            </a:r>
            <a:r>
              <a:rPr lang="vi-VN" b="1" smtClean="0">
                <a:solidFill>
                  <a:schemeClr val="bg1"/>
                </a:solidFill>
                <a:latin typeface="Times New Roman" pitchFamily="18" charset="0"/>
                <a:cs typeface="Times New Roman" pitchFamily="18" charset="0"/>
              </a:rPr>
              <a:t>MẸ</a:t>
            </a:r>
            <a:r>
              <a:rPr lang="en-US" b="1" smtClean="0">
                <a:solidFill>
                  <a:schemeClr val="bg1"/>
                </a:solidFill>
                <a:latin typeface="Times New Roman" pitchFamily="18" charset="0"/>
                <a:cs typeface="Times New Roman" pitchFamily="18" charset="0"/>
              </a:rPr>
              <a:t> </a:t>
            </a:r>
            <a:br>
              <a:rPr lang="en-US" b="1" smtClean="0">
                <a:solidFill>
                  <a:schemeClr val="bg1"/>
                </a:solidFill>
                <a:latin typeface="Times New Roman" pitchFamily="18" charset="0"/>
                <a:cs typeface="Times New Roman" pitchFamily="18" charset="0"/>
              </a:rPr>
            </a:br>
            <a:r>
              <a:rPr lang="vi-VN" b="1" smtClean="0">
                <a:solidFill>
                  <a:schemeClr val="bg1"/>
                </a:solidFill>
                <a:latin typeface="Times New Roman" pitchFamily="18" charset="0"/>
                <a:cs typeface="Times New Roman" pitchFamily="18" charset="0"/>
              </a:rPr>
              <a:t>Lm</a:t>
            </a:r>
            <a:r>
              <a:rPr lang="vi-VN" b="1">
                <a:solidFill>
                  <a:schemeClr val="bg1"/>
                </a:solidFill>
                <a:latin typeface="Times New Roman" pitchFamily="18" charset="0"/>
                <a:cs typeface="Times New Roman" pitchFamily="18" charset="0"/>
              </a:rPr>
              <a:t>. Nguyễn Duy</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ĐK: Tiếng hát dịu dàng thắm thiết nhịp nhàng như sóng nhạc vàng. Ôi tiếng Mẹ ru mang những lời thơ êm giữa trời mơ. Hài Đồng ơi yên giấc nhé này một đêm Con xuống thế. Hãy đem cho người, hãy ban cho đời ân phúc mọi nơi.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1/ nghe đêm dậy lên nỗi vui. Một đêm chứa chan hồng phúc thắm tươi. Con đến khởi đầu tháng ngày yêu thương. Con đến cho trời thắm đẹp muôn phương. Con đến cho người thấy đời lên hương.</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Mây ơi dừng chân đến đây. Và làn gió ơi ngừng đôi cánh bay. Mau đến nghiêng mình kính lạy Ngôi Hai. Con Chúa giáng trần giữa mùa sương rơi. Giây phút an bình sang ngời nơi nơi.</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3598</TotalTime>
  <Words>152</Words>
  <Application>Microsoft Office PowerPoint</Application>
  <PresentationFormat>On-screen Show (16:9)</PresentationFormat>
  <Paragraphs>7</Paragraphs>
  <Slides>8</Slides>
  <Notes>3</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LỜI CA CỦA MẸ  Lm. Nguyễn Duy</vt:lpstr>
      <vt:lpstr>ĐK: Tiếng hát dịu dàng thắm thiết nhịp nhàng như sóng nhạc vàng. Ôi tiếng Mẹ ru mang những lời thơ êm giữa trời mơ. Hài Đồng ơi yên giấc nhé này một đêm Con xuống thế. Hãy đem cho người, hãy ban cho đời ân phúc mọi nơi.</vt:lpstr>
      <vt:lpstr>1/ nghe đêm dậy lên nỗi vui. Một đêm chứa chan hồng phúc thắm tươi. Con đến khởi đầu tháng ngày yêu thương. Con đến cho trời thắm đẹp muôn phương. Con đến cho người thấy đời lên hương.</vt:lpstr>
      <vt:lpstr>2/ Mây ơi dừng chân đến đây. Và làn gió ơi ngừng đôi cánh bay. Mau đến nghiêng mình kính lạy Ngôi Hai. Con Chúa giáng trần giữa mùa sương rơi. Giây phút an bình sang ngời nơi nơi.</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1365</cp:revision>
  <dcterms:created xsi:type="dcterms:W3CDTF">2021-12-01T03:00:51Z</dcterms:created>
  <dcterms:modified xsi:type="dcterms:W3CDTF">2021-12-20T22:49:23Z</dcterms:modified>
</cp:coreProperties>
</file>