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LỜI CA </a:t>
            </a:r>
            <a:r>
              <a:rPr lang="vi-VN" b="1">
                <a:solidFill>
                  <a:schemeClr val="bg1"/>
                </a:solidFill>
                <a:latin typeface="Times New Roman" pitchFamily="18" charset="0"/>
                <a:cs typeface="Times New Roman" pitchFamily="18" charset="0"/>
              </a:rPr>
              <a:t>ĐÊM </a:t>
            </a:r>
            <a:r>
              <a:rPr lang="vi-VN" b="1" smtClean="0">
                <a:solidFill>
                  <a:schemeClr val="bg1"/>
                </a:solidFill>
                <a:latin typeface="Times New Roman" pitchFamily="18" charset="0"/>
                <a:cs typeface="Times New Roman" pitchFamily="18" charset="0"/>
              </a:rPr>
              <a:t>ĐÔNG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Văn Tuyên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Vì yêu nên Chúa sinh ra đời nương thân chốn hang lừa, phận nghèo như chúng ta vào một mùa đông lạnh giá. Bạn ơi cung kính Vua Thiên Đình, dâng con tim tình hồng, cuộc đời với ước mơ lên Ngôi Trời đêm nay.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Đây những ước mơ của tuổi thơ xin dâng lên Chúa. Đây những khó khăn giữa cuộc đời với những âu lo. Đây những khổ đau của mẹ cha, đêm ngày thao thức Chúa ủi an con, đỡ nâng con, cùng sống kiếp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Đây những đứa con là hồng ân Cha thương ban phát. Kinh dâng sớm khuya khấn xin Ngài chúc phúc tương lai. Đây những sướng vui của mẹ cha khi nhìn con lớn. Chúa kính tin yêu, hiếu dâng cha, tình mến dâng mẹ.</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Cho con mến Ngài, dù đời con vô ơn sai trái. Tin yêu Chúa luôn, dẫu cuộc đời chất ngất thương đau. Tay vươn tới Ngài, ngày và đêm, xin Ngài nâng đỡ. Chúa đã thương con, mãi bên con tình Chúa muôn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3605</TotalTime>
  <Words>215</Words>
  <Application>Microsoft Office PowerPoint</Application>
  <PresentationFormat>On-screen Show (16:9)</PresentationFormat>
  <Paragraphs>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LỜI CA ĐÊM ĐÔNG  Lm. Nguyễn Văn Tuyên</vt:lpstr>
      <vt:lpstr>ĐK. Vì yêu nên Chúa sinh ra đời nương thân chốn hang lừa, phận nghèo như chúng ta vào một mùa đông lạnh giá. Bạn ơi cung kính Vua Thiên Đình, dâng con tim tình hồng, cuộc đời với ước mơ lên Ngôi Trời đêm nay.</vt:lpstr>
      <vt:lpstr>1- Đây những ước mơ của tuổi thơ xin dâng lên Chúa. Đây những khó khăn giữa cuộc đời với những âu lo. Đây những khổ đau của mẹ cha, đêm ngày thao thức Chúa ủi an con, đỡ nâng con, cùng sống kiếp người.</vt:lpstr>
      <vt:lpstr>2- Đây những đứa con là hồng ân Cha thương ban phát. Kinh dâng sớm khuya khấn xin Ngài chúc phúc tương lai. Đây những sướng vui của mẹ cha khi nhìn con lớn. Chúa kính tin yêu, hiếu dâng cha, tình mến dâng mẹ.</vt:lpstr>
      <vt:lpstr>3- Cho con mến Ngài, dù đời con vô ơn sai trái. Tin yêu Chúa luôn, dẫu cuộc đời chất ngất thương đau. Tay vươn tới Ngài, ngày và đêm, xin Ngài nâng đỡ. Chúa đã thương con, mãi bên con tình Chúa muôn đời.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1369</cp:revision>
  <dcterms:created xsi:type="dcterms:W3CDTF">2021-12-01T03:00:51Z</dcterms:created>
  <dcterms:modified xsi:type="dcterms:W3CDTF">2021-12-20T22:56:24Z</dcterms:modified>
</cp:coreProperties>
</file>