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LỜI CHÂN THÀNH</a:t>
            </a:r>
            <a:b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pt-BR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Lời chân thành dâng tiến như hương trầm bay tới trời cao. Nguyện Chúa Cha nhân từ nhận lễ hy sinh trên bàn thờ.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Tưởng nhớ Con Chúa đã chịu chết khổ hình, và cuộc Người phục sinh cùng lên trời vinh sáng.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Nguyện Chúa trông đến lễ vật rất tinh tuyền, lòng thành hiệp dâng lên rượu bánh nguồn sinh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Nguyện Chúa nhân thứ phái thần sứ trên trời, nhận về tòa cực linh này Máu Thịt Con Chúa.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Nguyện Chúa thương đoái những người đã ly trần, dìu về trời quang vinh tụng ca tình yêu Chúa.</a:t>
            </a:r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Nguyện Chúa thương đến tấm lòng rất chân thành, đoàn người hiệp nhau đây cùng chung niềm tin kính.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2361</TotalTime>
  <Words>149</Words>
  <Application>Microsoft Office PowerPoint</Application>
  <PresentationFormat>On-screen Show (16:9)</PresentationFormat>
  <Paragraphs>10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LỜI CHÂN THÀNH Lm. Kim Long</vt:lpstr>
      <vt:lpstr>ĐK. Lời chân thành dâng tiến như hương trầm bay tới trời cao. Nguyện Chúa Cha nhân từ nhận lễ hy sinh trên bàn thờ.</vt:lpstr>
      <vt:lpstr>1. Tưởng nhớ Con Chúa đã chịu chết khổ hình, và cuộc Người phục sinh cùng lên trời vinh sáng.</vt:lpstr>
      <vt:lpstr>2. Nguyện Chúa trông đến lễ vật rất tinh tuyền, lòng thành hiệp dâng lên rượu bánh nguồn sinh phúc.</vt:lpstr>
      <vt:lpstr>3. Nguyện Chúa nhân thứ phái thần sứ trên trời, nhận về tòa cực linh này Máu Thịt Con Chúa.</vt:lpstr>
      <vt:lpstr>4. Nguyện Chúa thương đoái những người đã ly trần, dìu về trời quang vinh tụng ca tình yêu Chúa.</vt:lpstr>
      <vt:lpstr>5. Nguyện Chúa thương đến tấm lòng rất chân thành, đoàn người hiệp nhau đây cùng chung niềm tin kính.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875</cp:revision>
  <dcterms:created xsi:type="dcterms:W3CDTF">2021-12-01T03:00:51Z</dcterms:created>
  <dcterms:modified xsi:type="dcterms:W3CDTF">2021-12-14T22:03:24Z</dcterms:modified>
</cp:coreProperties>
</file>