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LỜI DÂNG 2</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Duy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Biết lấy gì mà tiến để mà dâng trong đời con đâu có chi. Tấm bánh này thành kính cùng rượu nho. Tiến dâng lên trước Ngai cha hết tâm tình.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Con dâng Ngài rượu nho bánh miến, những sướng vui cùng những âu lo, trong tâm tình người con thảo hiếu, xin nguyện dâng cho đẹp lòng </a:t>
            </a:r>
            <a:r>
              <a:rPr lang="vi-VN" sz="5400" b="1">
                <a:solidFill>
                  <a:schemeClr val="bg1"/>
                </a:solidFill>
                <a:latin typeface="Times New Roman" pitchFamily="18" charset="0"/>
                <a:cs typeface="Times New Roman" pitchFamily="18" charset="0"/>
              </a:rPr>
              <a:t>Cha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Con lấy gì mà dâng cho Chúa, nếu không phải là tấm thân con. Nhưng thân này là Cha tạo tác, đây tình yêu xin dâng về </a:t>
            </a:r>
            <a:r>
              <a:rPr lang="vi-VN" sz="5400" b="1">
                <a:solidFill>
                  <a:schemeClr val="bg1"/>
                </a:solidFill>
                <a:latin typeface="Times New Roman" pitchFamily="18" charset="0"/>
                <a:cs typeface="Times New Roman" pitchFamily="18" charset="0"/>
              </a:rPr>
              <a:t>Cha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Những tháng ngày đời con theo Chúa, những vui buồn cùng những ước mơ. Xin dâng Ngài tình con nhung nhớ, mong nghỉ yên trong cung lòng </a:t>
            </a:r>
            <a:r>
              <a:rPr lang="vi-VN" sz="5400" b="1">
                <a:solidFill>
                  <a:schemeClr val="bg1"/>
                </a:solidFill>
                <a:latin typeface="Times New Roman" pitchFamily="18" charset="0"/>
                <a:cs typeface="Times New Roman" pitchFamily="18" charset="0"/>
              </a:rPr>
              <a:t>Cha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Chút lễ vật mà con dâng Chúa, rất thắm tình của đứa con thơ. Xin Cha nhận mà thương giữ lấy, như mẹ yêu nâng niu bầy </a:t>
            </a:r>
            <a:r>
              <a:rPr lang="vi-VN" sz="5400" b="1">
                <a:solidFill>
                  <a:schemeClr val="bg1"/>
                </a:solidFill>
                <a:latin typeface="Times New Roman" pitchFamily="18" charset="0"/>
                <a:cs typeface="Times New Roman" pitchFamily="18" charset="0"/>
              </a:rPr>
              <a:t>con</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2116</TotalTime>
  <Words>178</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DÂNG 2 Lm. Nguyễn Duy</vt:lpstr>
      <vt:lpstr>ĐK. Biết lấy gì mà tiến để mà dâng trong đời con đâu có chi. Tấm bánh này thành kính cùng rượu nho. Tiến dâng lên trước Ngai cha hết tâm tình.</vt:lpstr>
      <vt:lpstr>1. Con dâng Ngài rượu nho bánh miến, những sướng vui cùng những âu lo, trong tâm tình người con thảo hiếu, xin nguyện dâng cho đẹp lòng Cha.</vt:lpstr>
      <vt:lpstr>2. Con lấy gì mà dâng cho Chúa, nếu không phải là tấm thân con. Nhưng thân này là Cha tạo tác, đây tình yêu xin dâng về Cha.</vt:lpstr>
      <vt:lpstr>3. Những tháng ngày đời con theo Chúa, những vui buồn cùng những ước mơ. Xin dâng Ngài tình con nhung nhớ, mong nghỉ yên trong cung lòng Cha.</vt:lpstr>
      <vt:lpstr>4. Chút lễ vật mà con dâng Chúa, rất thắm tình của đứa con thơ. Xin Cha nhận mà thương giữ lấy, như mẹ yêu nâng niu bầy con.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795</cp:revision>
  <dcterms:created xsi:type="dcterms:W3CDTF">2021-12-01T03:00:51Z</dcterms:created>
  <dcterms:modified xsi:type="dcterms:W3CDTF">2021-12-13T23:09:54Z</dcterms:modified>
</cp:coreProperties>
</file>