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LỜI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tấm bánh thơm, đây ly rượu nồng nàn hương nho mới, xin góp về từ đồng xanh dâng Chúa. Cùng tiến dâng lên tâm tình của muôn con người, là những ước mơ ngày vui đến trong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hy lễ mới, này tấm bánh với ly rượu. Xin Cha ban muôn ân phúc tràn lan trên toàn thế giới. Xin dâng Cha bao mơ ước, ngày mai quê hương sẽ rạng ngời. Đời vui tươi thêm những nụ cười. Tháng năm sống trong tình yêu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Của lễ hôm nay xin góp lại tình người trên thế giới, xin dâng ngàn vạn bàn tay đổi mới. Của lễ hôm nay chính là bằng chứng muôn đời, tình mến sẽ không nhạt phai đắp xây cuộc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2516</TotalTime>
  <Words>158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DÂNG Lm. Nguyễn Duy</vt:lpstr>
      <vt:lpstr>1. Này tấm bánh thơm, đây ly rượu nồng nàn hương nho mới, xin góp về từ đồng xanh dâng Chúa. Cùng tiến dâng lên tâm tình của muôn con người, là những ước mơ ngày vui đến trong cuộc đời.</vt:lpstr>
      <vt:lpstr>ĐK. Xin dâng lên hy lễ mới, này tấm bánh với ly rượu. Xin Cha ban muôn ân phúc tràn lan trên toàn thế giới. Xin dâng Cha bao mơ ước, ngày mai quê hương sẽ rạng ngời. Đời vui tươi thêm những nụ cười. Tháng năm sống trong tình yêu Người.</vt:lpstr>
      <vt:lpstr>2. Của lễ hôm nay xin góp lại tình người trên thế giới, xin dâng ngàn vạn bàn tay đổi mới. Của lễ hôm nay chính là bằng chứng muôn đời, tình mến sẽ không nhạt phai đắp xây cuộc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925</cp:revision>
  <dcterms:created xsi:type="dcterms:W3CDTF">2021-12-01T03:00:51Z</dcterms:created>
  <dcterms:modified xsi:type="dcterms:W3CDTF">2021-12-15T12:38:18Z</dcterms:modified>
</cp:coreProperties>
</file>