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LỜI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Văn Chi </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Từng là giọt mồ hôi, từng là giọt nước mắt, trên nương đồng ngày tháng con dâng. Bao âu lo cuộc sống, băn khoăn tương lai này. Xin góp về làm lễ hiến dâng.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Chúa cuộc sống dương gian, đời an vui hay lúc lầm than, bao hy sinh chiến đấu gian nan, thành của lễ hiến dâng vẹn toàn.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Này một ngày lao công, này một cuộc sống mới, nỗi vui buồn và những thương đau. Con xin dâng về Chúa, thân nhân hay hận thù. xin góp về làm lễ hiến </a:t>
            </a:r>
            <a:r>
              <a:rPr lang="vi-VN" sz="5400" b="1">
                <a:solidFill>
                  <a:schemeClr val="bg1"/>
                </a:solidFill>
                <a:latin typeface="Times New Roman" pitchFamily="18" charset="0"/>
                <a:cs typeface="Times New Roman" pitchFamily="18" charset="0"/>
              </a:rPr>
              <a:t>dâng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2394</TotalTime>
  <Words>123</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DÂNG Lm. Văn Chi </vt:lpstr>
      <vt:lpstr>1. Từng là giọt mồ hôi, từng là giọt nước mắt, trên nương đồng ngày tháng con dâng. Bao âu lo cuộc sống, băn khoăn tương lai này. Xin góp về làm lễ hiến dâng.</vt:lpstr>
      <vt:lpstr>ĐK. Xin dâng Chúa cuộc sống dương gian, đời an vui hay lúc lầm than, bao hy sinh chiến đấu gian nan, thành của lễ hiến dâng vẹn toàn.</vt:lpstr>
      <vt:lpstr>2. Này một ngày lao công, này một cuộc sống mới, nỗi vui buồn và những thương đau. Con xin dâng về Chúa, thân nhân hay hận thù. xin góp về làm lễ hiến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894</cp:revision>
  <dcterms:created xsi:type="dcterms:W3CDTF">2021-12-01T03:00:51Z</dcterms:created>
  <dcterms:modified xsi:type="dcterms:W3CDTF">2021-12-14T22:36:29Z</dcterms:modified>
</cp:coreProperties>
</file>