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DÂNG THƯỢNG TIẾN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Hoài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Đời con trót tâm tư xin hướng lên Ngài ôi lạy Chúa! Nguyện xin Chúa hãy thương đoái lễ dâng mọn hèn với bao tâm tình (Chúa dủ thương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Ngài dủ tình thương xem cho tình con dâng đẹp thánh ý, tựa hy lễ hiến dâng ban chiều đem ơn phúc cứu độ trần gian. 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trọn kiếp sống người bao hy sinh biến thành rượu bánh. Con xin dâng xác thân hiệp lễ thánh nhiệm mầu chiều xưa. 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Giữa trần gian sóng đời bao lo lắng ngậm ngùi tần tảo. Con xin như lễ dâng được liên kết trong tình yêu Cha. 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127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LỜI DÂNG THƯỢNG TIẾN Hoài Bắc</vt:lpstr>
      <vt:lpstr>ĐK. Đời con trót tâm tư xin hướng lên Ngài ôi lạy Chúa! Nguyện xin Chúa hãy thương đoái lễ dâng mọn hèn với bao tâm tình (Chúa dủ thương). </vt:lpstr>
      <vt:lpstr>**Xin Ngài dủ tình thương xem cho tình con dâng đẹp thánh ý, tựa hy lễ hiến dâng ban chiều đem ơn phúc cứu độ trần gian. </vt:lpstr>
      <vt:lpstr>1. Dâng trọn kiếp sống người bao hy sinh biến thành rượu bánh. Con xin dâng xác thân hiệp lễ thánh nhiệm mầu chiều xưa. </vt:lpstr>
      <vt:lpstr>2. Giữa trần gian sóng đời bao lo lắng ngậm ngùi tần tảo. Con xin như lễ dâng được liên kết trong tình yêu Cha.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571</cp:revision>
  <dcterms:created xsi:type="dcterms:W3CDTF">2021-12-01T03:00:51Z</dcterms:created>
  <dcterms:modified xsi:type="dcterms:W3CDTF">2021-12-11T03:29:18Z</dcterms:modified>
</cp:coreProperties>
</file>