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LỜI KINH </a:t>
            </a:r>
            <a:r>
              <a:rPr lang="vi-VN" sz="3600" b="1">
                <a:solidFill>
                  <a:schemeClr val="bg1"/>
                </a:solidFill>
                <a:latin typeface="Times New Roman" pitchFamily="18" charset="0"/>
                <a:cs typeface="Times New Roman" pitchFamily="18" charset="0"/>
              </a:rPr>
              <a:t>HÒA </a:t>
            </a:r>
            <a:r>
              <a:rPr lang="vi-VN" sz="3600" b="1" smtClean="0">
                <a:solidFill>
                  <a:schemeClr val="bg1"/>
                </a:solidFill>
                <a:latin typeface="Times New Roman" pitchFamily="18" charset="0"/>
                <a:cs typeface="Times New Roman" pitchFamily="18" charset="0"/>
              </a:rPr>
              <a:t>BÌNH</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Lm </a:t>
            </a:r>
            <a:r>
              <a:rPr lang="vi-VN" sz="3600" b="1">
                <a:solidFill>
                  <a:schemeClr val="bg1"/>
                </a:solidFill>
                <a:latin typeface="Times New Roman" pitchFamily="18" charset="0"/>
                <a:cs typeface="Times New Roman" pitchFamily="18" charset="0"/>
              </a:rPr>
              <a:t>Từ Duyên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Khi tôi lầm lỡ, mới biết sớt chia với người lỡ lầm. Khi tôi nghèo đói, tôi sẽ hiểu nỗi đau người lầm than. Khi tôi gian nan mới biết sớt chia với người khốn cùng. Khi tôi đau khổ, đời tôi mới biết cảm thông.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Lạy Chúa ban yêu thương vào trái tim con. Đã bao lần con đây hờ hững. Lạy Chúa dạy con yêu thương, dạy con yêu thương. Cho hòa bình sáng ngời muôn nơi.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Khi tôi buồn chán mới biết nỗi đau nơi người thất vọng. Khi tôi mù lòa tôi sẽ hiểu bóng đêm và sợ hãi. Khi tôi cô đơn, mới biết xót xa với người cô quạnh. Khi tôi thất vọng, đời tôi thấu nỗi chờ mong.</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Khi tôi quỵ ngã mới biết đỡ nâng những người sa đọa. Khi tôi oà khóc tôi sẽ hiểu nước mắt sao buồn quá. Khi tôi lang thang mới biết đắng cay với người không nhà. Khi tôi đơn độc thì thương ai mất mẹ cha.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3527</TotalTime>
  <Words>212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KINH HÒA BÌNH Lm Từ Duyên</vt:lpstr>
      <vt:lpstr>1. Khi tôi lầm lỡ, mới biết sớt chia với người lỡ lầm. Khi tôi nghèo đói, tôi sẽ hiểu nỗi đau người lầm than. Khi tôi gian nan mới biết sớt chia với người khốn cùng. Khi tôi đau khổ, đời tôi mới biết cảm thông.</vt:lpstr>
      <vt:lpstr>ĐK. Lạy Chúa ban yêu thương vào trái tim con. Đã bao lần con đây hờ hững. Lạy Chúa dạy con yêu thương, dạy con yêu thương. Cho hòa bình sáng ngời muôn nơi.</vt:lpstr>
      <vt:lpstr>2. Khi tôi buồn chán mới biết nỗi đau nơi người thất vọng. Khi tôi mù lòa tôi sẽ hiểu bóng đêm và sợ hãi. Khi tôi cô đơn, mới biết xót xa với người cô quạnh. Khi tôi thất vọng, đời tôi thấu nỗi chờ mong.</vt:lpstr>
      <vt:lpstr>3. Khi tôi quỵ ngã mới biết đỡ nâng những người sa đọa. Khi tôi oà khóc tôi sẽ hiểu nước mắt sao buồn quá. Khi tôi lang thang mới biết đắng cay với người không nhà. Khi tôi đơn độc thì thương ai mất mẹ cha.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1266</cp:revision>
  <dcterms:created xsi:type="dcterms:W3CDTF">2021-12-01T03:00:51Z</dcterms:created>
  <dcterms:modified xsi:type="dcterms:W3CDTF">2021-12-23T22:03:40Z</dcterms:modified>
</cp:coreProperties>
</file>