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LỜI KINH TIẾN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Văn Chi</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Nhận lời con xin lạy Chúa! Tiếng thiết tha van nài. Tựa làn hương thơm tỏa bay nghi ngút trước thiên nhan. Nhận lời kêu van lạy Chúa là Chúa nguồn tình ái. Hương kinh ngạt ngào, dâng hiến là điệp khúc tri 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Dâng xin tiến dâng lên Ngài rượu bánh thơm cuộc đời dâng về Ngài. Dâng xin dâng về nhan Chúa là cuộc sống hôm nay tròn hy lễ. Dâng xin tiến dâng lên Ngài thao thức hay u buồn trong cuộc đời. Dâng như cung đời dâng tiến tựa trầm hương ngát bay tiến dâng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Nhận lời con đây lạy Chúa! Đôi tay vươn lên Ngài. Là ngàn lời kính cuộc sống nhức buốc hay nụ cười. Lời con kêu xin lạy Chúa là trái tim nhịp sống. Tiến dâng lên Ngài, dâng Chúa là của lễ hôm nay.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2393</TotalTime>
  <Words>173</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KINH TIẾN DÂNG Lm. Văn Chi</vt:lpstr>
      <vt:lpstr>1. Nhận lời con xin lạy Chúa! Tiếng thiết tha van nài. Tựa làn hương thơm tỏa bay nghi ngút trước thiên nhan. Nhận lời kêu van lạy Chúa là Chúa nguồn tình ái. Hương kinh ngạt ngào, dâng hiến là điệp khúc tri ân.</vt:lpstr>
      <vt:lpstr>ĐK. Dâng xin tiến dâng lên Ngài rượu bánh thơm cuộc đời dâng về Ngài. Dâng xin dâng về nhan Chúa là cuộc sống hôm nay tròn hy lễ. Dâng xin tiến dâng lên Ngài thao thức hay u buồn trong cuộc đời. Dâng như cung đời dâng tiến tựa trầm hương ngát bay tiến dâng Ngài.</vt:lpstr>
      <vt:lpstr>2. Nhận lời con đây lạy Chúa! Đôi tay vươn lên Ngài. Là ngàn lời kính cuộc sống nhức buốc hay nụ cười. Lời con kêu xin lạy Chúa là trái tim nhịp sống. Tiến dâng lên Ngài, dâng Chúa là của lễ hôm nay.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893</cp:revision>
  <dcterms:created xsi:type="dcterms:W3CDTF">2021-12-01T03:00:51Z</dcterms:created>
  <dcterms:modified xsi:type="dcterms:W3CDTF">2021-12-14T22:35:02Z</dcterms:modified>
</cp:coreProperties>
</file>