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 KINH TRONG SƯƠNG MAI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Minh Chiết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1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Lạy Chúa, Chúa là Đấng cầm quyền sinh tử. Xin ban cho chúng con hết thảy những ơn của Ngài.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Đối với những ai vừa thức dậy, xin cho họ nghĩ ngay đến Chúa. Đối với những ai phải đi làm, xin cho họ đi làm cho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Đối với những ai phải ở nhà, xin cho họ ở nhà với Chúa. Đối với những ai đi làm về, xin cho họ nghỉ ngơi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bên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Đối với những ai đã ngã lòng, xin cho họ hướng lòng lên Chúa. Đối với những ai sắp ly trần, xin cho họ ly trần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133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LỜI KINH TRONG SƯƠNG MAI Minh Chiết</vt:lpstr>
      <vt:lpstr>ĐK: Lạy Chúa, Chúa là Đấng cầm quyền sinh tử. Xin ban cho chúng con hết thảy những ơn của Ngài.</vt:lpstr>
      <vt:lpstr>1. Đối với những ai vừa thức dậy, xin cho họ nghĩ ngay đến Chúa. Đối với những ai phải đi làm, xin cho họ đi làm cho Chúa.</vt:lpstr>
      <vt:lpstr>2. Đối với những ai phải ở nhà, xin cho họ ở nhà với Chúa. Đối với những ai đi làm về, xin cho họ nghỉ ngơi bên Chúa.</vt:lpstr>
      <vt:lpstr>3. Đối với những ai đã ngã lòng, xin cho họ hướng lòng lên Chúa. Đối với những ai sắp ly trần, xin cho họ ly trần trong Chúa.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234</cp:revision>
  <dcterms:created xsi:type="dcterms:W3CDTF">2021-12-01T03:00:51Z</dcterms:created>
  <dcterms:modified xsi:type="dcterms:W3CDTF">2021-12-05T11:44:54Z</dcterms:modified>
</cp:coreProperties>
</file>