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LỜI KINH TRÊN </a:t>
            </a:r>
            <a:r>
              <a:rPr lang="vi-VN" sz="3600" b="1">
                <a:solidFill>
                  <a:schemeClr val="bg1"/>
                </a:solidFill>
                <a:latin typeface="Times New Roman" pitchFamily="18" charset="0"/>
                <a:cs typeface="Times New Roman" pitchFamily="18" charset="0"/>
              </a:rPr>
              <a:t>DÒNG </a:t>
            </a:r>
            <a:r>
              <a:rPr lang="vi-VN" sz="3600" b="1" smtClean="0">
                <a:solidFill>
                  <a:schemeClr val="bg1"/>
                </a:solidFill>
                <a:latin typeface="Times New Roman" pitchFamily="18" charset="0"/>
                <a:cs typeface="Times New Roman" pitchFamily="18" charset="0"/>
              </a:rPr>
              <a:t>ĐỜI</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Nguyễn Mộng Huỳnh</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Lời kinh con hát trong đời là tháng năm con mang kiếp người, giòng sông con nước vẫn trôi ngày đêm ân phúc dâng đầy vơi. Ôi Chúa thương tôi từ khi chưa có đất trời dưỡng nuôi con từ ấu thơ, trải qua những mùa mưa nắng tình Ngài không bến bờ.</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Từng mùa vui êm trôi từ khi con mới ra đời hồng ân nói không cạn lời ngẩn ngơ kiếp người. Chút tình ngây dại Ngài ơi (i i), con theo Chúa trong cuộc đời, tình yêu vút cao vời vợi cùng con đi khắp nơi.</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Mùa thương đến muôn vàn tiếng thở dài nỗi đau tiếc thương u hoài. Ngài ủi an đỡ nâng dìu dắt nỗi sầu dần tan biến mau.</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CODA. Mừng vui con hát ca mùa sầu thương đã qua. Al-le-lu-ia! Chúa đã phục sinh con say khúc ca Thiên đình, đợi chờ ngày mai tươi sáng con theo Chúa về </a:t>
            </a:r>
            <a:r>
              <a:rPr lang="vi-VN" sz="4800" b="1">
                <a:solidFill>
                  <a:schemeClr val="bg1"/>
                </a:solidFill>
                <a:latin typeface="Times New Roman" pitchFamily="18" charset="0"/>
                <a:cs typeface="Times New Roman" pitchFamily="18" charset="0"/>
              </a:rPr>
              <a:t>Trời </a:t>
            </a:r>
            <a:r>
              <a:rPr lang="vi-VN" sz="4800" b="1" smtClean="0">
                <a:solidFill>
                  <a:schemeClr val="bg1"/>
                </a:solidFill>
                <a:latin typeface="Times New Roman" pitchFamily="18" charset="0"/>
                <a:cs typeface="Times New Roman" pitchFamily="18" charset="0"/>
              </a:rPr>
              <a:t>Cao</a:t>
            </a:r>
            <a:r>
              <a:rPr lang="en-US" sz="4800" b="1">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3767</TotalTime>
  <Words>191</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LỜI KINH TRÊN DÒNG ĐỜI  Lm. Nguyễn Mộng Huỳnh</vt:lpstr>
      <vt:lpstr>ĐK. Lời kinh con hát trong đời là tháng năm con mang kiếp người, giòng sông con nước vẫn trôi ngày đêm ân phúc dâng đầy vơi. Ôi Chúa thương tôi từ khi chưa có đất trời dưỡng nuôi con từ ấu thơ, trải qua những mùa mưa nắng tình Ngài không bến bờ.</vt:lpstr>
      <vt:lpstr>1. Từng mùa vui êm trôi từ khi con mới ra đời hồng ân nói không cạn lời ngẩn ngơ kiếp người. Chút tình ngây dại Ngài ơi (i i), con theo Chúa trong cuộc đời, tình yêu vút cao vời vợi cùng con đi khắp nơi.</vt:lpstr>
      <vt:lpstr>2. Mùa thương đến muôn vàn tiếng thở dài nỗi đau tiếc thương u hoài. Ngài ủi an đỡ nâng dìu dắt nỗi sầu dần tan biến mau.</vt:lpstr>
      <vt:lpstr>CODA. Mừng vui con hát ca mùa sầu thương đã qua. Al-le-lu-ia! Chúa đã phục sinh con say khúc ca Thiên đình, đợi chờ ngày mai tươi sáng con theo Chúa về Trời Cao.</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1380</cp:revision>
  <dcterms:created xsi:type="dcterms:W3CDTF">2021-12-01T03:00:51Z</dcterms:created>
  <dcterms:modified xsi:type="dcterms:W3CDTF">2021-12-28T12:16:14Z</dcterms:modified>
</cp:coreProperties>
</file>