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LỜI KINH ĐÊM </a:t>
            </a:r>
            <a:r>
              <a:rPr lang="vi-VN" sz="4000" b="1">
                <a:solidFill>
                  <a:schemeClr val="bg1"/>
                </a:solidFill>
                <a:latin typeface="Times New Roman" pitchFamily="18" charset="0"/>
                <a:cs typeface="Times New Roman" pitchFamily="18" charset="0"/>
              </a:rPr>
              <a:t>GIÁNG </a:t>
            </a:r>
            <a:r>
              <a:rPr lang="vi-VN" sz="4000" b="1" smtClean="0">
                <a:solidFill>
                  <a:schemeClr val="bg1"/>
                </a:solidFill>
                <a:latin typeface="Times New Roman" pitchFamily="18" charset="0"/>
                <a:cs typeface="Times New Roman" pitchFamily="18" charset="0"/>
              </a:rPr>
              <a:t>SINH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Văn Chi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Đêm mênh mang âm u mùa đông băng giá Chúa xuống dương gian. Đêm hân hoan reo vui hồng ân cứu rỗi thắp sáng gian trần. Đêm Ngôi Hai giáng thế đến mang hồng phúc chứa chan tình thương. Đêm không gian lặng lẽ Giê-su nhỏ bé giáng sinh cơ hàn.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Chúa, Chúa đến trong trần gian, Chúa xuống mang hồng ân sưởi ấm cho niềm tin trong yêu thương rạng rỡ. Chúa, Chúa đến cho đời con tin yêu ươm mùa xuân hồn sáng lên bình an hương yêu thương nồng nàn.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Đêm hoan ca vang xa mùa sao năm ấy Chúa đã giáng trần. Đêm không trung bao la ngàn muôn Thiên Sứ tiếng hát an bình. Đêm lung linh ánh sáng thiêng liêng trìu mến Chúa đến trần gian. Đêm muôn dân chờ đón tin vui hồng phúc giáng sinh ân </a:t>
            </a:r>
            <a:r>
              <a:rPr lang="vi-VN" b="1">
                <a:solidFill>
                  <a:schemeClr val="bg1"/>
                </a:solidFill>
                <a:latin typeface="Times New Roman" pitchFamily="18" charset="0"/>
                <a:cs typeface="Times New Roman" pitchFamily="18" charset="0"/>
              </a:rPr>
              <a:t>tình</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Con đi trong mênh mang đường đi dương thế chất ngất tội đời. Đi lang thang miên man đời bao xa vắng xót xa rã rời. Nhưng đêm nay Chúa đến tim con bừng sáng mến thương đầy vơi. Đây bao la tình mến yêu thương nhỏ bé hiếng dâng lên Ngài.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3664</TotalTime>
  <Words>230</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LỜI KINH ĐÊM GIÁNG SINH  Lm. Văn Chi</vt:lpstr>
      <vt:lpstr>1. Đêm mênh mang âm u mùa đông băng giá Chúa xuống dương gian. Đêm hân hoan reo vui hồng ân cứu rỗi thắp sáng gian trần. Đêm Ngôi Hai giáng thế đến mang hồng phúc chứa chan tình thương. Đêm không gian lặng lẽ Giê-su nhỏ bé giáng sinh cơ hàn.</vt:lpstr>
      <vt:lpstr>ĐK. Chúa, Chúa đến trong trần gian, Chúa xuống mang hồng ân sưởi ấm cho niềm tin trong yêu thương rạng rỡ. Chúa, Chúa đến cho đời con tin yêu ươm mùa xuân hồn sáng lên bình an hương yêu thương nồng nàn.</vt:lpstr>
      <vt:lpstr>2. Đêm hoan ca vang xa mùa sao năm ấy Chúa đã giáng trần. Đêm không trung bao la ngàn muôn Thiên Sứ tiếng hát an bình. Đêm lung linh ánh sáng thiêng liêng trìu mến Chúa đến trần gian. Đêm muôn dân chờ đón tin vui hồng phúc giáng sinh ân tình.</vt:lpstr>
      <vt:lpstr>3. Con đi trong mênh mang đường đi dương thế chất ngất tội đời. Đi lang thang miên man đời bao xa vắng xót xa rã rời. Nhưng đêm nay Chúa đến tim con bừng sáng mến thương đầy vơi. Đây bao la tình mến yêu thương nhỏ bé hiếng dâng lên Ngài.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1400</cp:revision>
  <dcterms:created xsi:type="dcterms:W3CDTF">2021-12-01T03:00:51Z</dcterms:created>
  <dcterms:modified xsi:type="dcterms:W3CDTF">2021-12-21T13:25:56Z</dcterms:modified>
</cp:coreProperties>
</file>