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LỜI </a:t>
            </a:r>
            <a:r>
              <a:rPr lang="vi-VN" sz="4000" b="1">
                <a:solidFill>
                  <a:schemeClr val="bg1"/>
                </a:solidFill>
                <a:latin typeface="Times New Roman" pitchFamily="18" charset="0"/>
                <a:cs typeface="Times New Roman" pitchFamily="18" charset="0"/>
              </a:rPr>
              <a:t>MẸ </a:t>
            </a:r>
            <a:r>
              <a:rPr lang="vi-VN" sz="4000" b="1" smtClean="0">
                <a:solidFill>
                  <a:schemeClr val="bg1"/>
                </a:solidFill>
                <a:latin typeface="Times New Roman" pitchFamily="18" charset="0"/>
                <a:cs typeface="Times New Roman" pitchFamily="18" charset="0"/>
              </a:rPr>
              <a:t>RU</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Ngọc </a:t>
            </a:r>
            <a:r>
              <a:rPr lang="vi-VN" sz="40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Nhắm mắt đi con, nhắm mắt đi con kìa ngôi sao lạ chiếu trên bầu trời. Nín đi con, nín đi con, con yêu của mẹ, con yêu của mẹ. Đừng khóc nữa con ơi! Đừng khóc nữa con 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Lời ru vời vợi muôn Thiên Sứ nhẹ đưa. Bóng tối mênh mông, bóng tối mênh mông màn đêm sương tỏa gió đưa lạnh lùng. Ngủ cho ngoan, ngủ cho ngoan hãy mơ ngọt ngào, hãy mơ ngọt ngào. Trời buốt giá đêm đông, đời héo hắt trông mong lời ru mẹ hiền con ơi hãy ngủ </a:t>
            </a:r>
            <a:r>
              <a:rPr lang="vi-VN" sz="4000" b="1">
                <a:solidFill>
                  <a:schemeClr val="bg1"/>
                </a:solidFill>
                <a:latin typeface="Times New Roman" pitchFamily="18" charset="0"/>
                <a:cs typeface="Times New Roman" pitchFamily="18" charset="0"/>
              </a:rPr>
              <a:t>yên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Ôi đêm đông tĩnh mịch dường bao. Ánh sao lạ chiếu dọi chốn hang lừa. Đẹp làm sao sáng đẹp làm sao. Đêm linh thiêng trời đất vui hòa giao. Kìa nhìn xem Ba Vua từ phương đông muôn dặm xa xôi tấm lòng khát mong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Theo ánh sao đưa Con Chúa chiếu tỏa, tìm đến Bê-lem dâng lễ vật yêu thương. Ánh sáng vây quanh, ánh sáng vây quanh lừa chiên yên lành thở hơi ấm tình.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Ngủ cho ngoan à ơi! Ngủ cho ngoan à ơi con mang phận người, con mang phận người. Để cứu rỗi muôn dân, để cứu thoát sinh linh. Tình yêu giáng trần nơi nơi sống bình an, tình yêu giáng trần nơi nơi sống bình </a:t>
            </a:r>
            <a:r>
              <a:rPr lang="vi-VN" sz="4800" b="1">
                <a:solidFill>
                  <a:schemeClr val="bg1"/>
                </a:solidFill>
                <a:latin typeface="Times New Roman" pitchFamily="18" charset="0"/>
                <a:cs typeface="Times New Roman" pitchFamily="18" charset="0"/>
              </a:rPr>
              <a:t>an</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4234</TotalTime>
  <Words>261</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LỜI MẸ RU  Ngọc Linh</vt:lpstr>
      <vt:lpstr>Nhắm mắt đi con, nhắm mắt đi con kìa ngôi sao lạ chiếu trên bầu trời. Nín đi con, nín đi con, con yêu của mẹ, con yêu của mẹ. Đừng khóc nữa con ơi! Đừng khóc nữa con ơi!</vt:lpstr>
      <vt:lpstr>Lời ru vời vợi muôn Thiên Sứ nhẹ đưa. Bóng tối mênh mông, bóng tối mênh mông màn đêm sương tỏa gió đưa lạnh lùng. Ngủ cho ngoan, ngủ cho ngoan hãy mơ ngọt ngào, hãy mơ ngọt ngào. Trời buốt giá đêm đông, đời héo hắt trông mong lời ru mẹ hiền con ơi hãy ngủ yên.</vt:lpstr>
      <vt:lpstr>Ôi đêm đông tĩnh mịch dường bao. Ánh sao lạ chiếu dọi chốn hang lừa. Đẹp làm sao sáng đẹp làm sao. Đêm linh thiêng trời đất vui hòa giao. Kìa nhìn xem Ba Vua từ phương đông muôn dặm xa xôi tấm lòng khát mong. </vt:lpstr>
      <vt:lpstr>**Theo ánh sao đưa Con Chúa chiếu tỏa, tìm đến Bê-lem dâng lễ vật yêu thương. Ánh sáng vây quanh, ánh sáng vây quanh lừa chiên yên lành thở hơi ấm tình.</vt:lpstr>
      <vt:lpstr>Ngủ cho ngoan à ơi! Ngủ cho ngoan à ơi con mang phận người, con mang phận người. Để cứu rỗi muôn dân, để cứu thoát sinh linh. Tình yêu giáng trần nơi nơi sống bình an, tình yêu giáng trần nơi nơi sống bình an.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1450</cp:revision>
  <dcterms:created xsi:type="dcterms:W3CDTF">2021-12-01T03:00:51Z</dcterms:created>
  <dcterms:modified xsi:type="dcterms:W3CDTF">2021-12-22T07:02:58Z</dcterms:modified>
</cp:coreProperties>
</file>