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LỜI </a:t>
            </a:r>
            <a:r>
              <a:rPr lang="vi-VN" sz="3600" b="1">
                <a:solidFill>
                  <a:schemeClr val="bg1"/>
                </a:solidFill>
                <a:latin typeface="Times New Roman" pitchFamily="18" charset="0"/>
                <a:cs typeface="Times New Roman" pitchFamily="18" charset="0"/>
              </a:rPr>
              <a:t>MỜI </a:t>
            </a:r>
            <a:r>
              <a:rPr lang="vi-VN" sz="3600" b="1" smtClean="0">
                <a:solidFill>
                  <a:schemeClr val="bg1"/>
                </a:solidFill>
                <a:latin typeface="Times New Roman" pitchFamily="18" charset="0"/>
                <a:cs typeface="Times New Roman" pitchFamily="18" charset="0"/>
              </a:rPr>
              <a:t>GỌI</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Fa </a:t>
            </a:r>
            <a:r>
              <a:rPr lang="vi-VN" sz="3600" b="1">
                <a:solidFill>
                  <a:schemeClr val="bg1"/>
                </a:solidFill>
                <a:latin typeface="Times New Roman" pitchFamily="18" charset="0"/>
                <a:cs typeface="Times New Roman" pitchFamily="18" charset="0"/>
              </a:rPr>
              <a:t>Thăng</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Cuộc sống của Ngài là cuộc sống của chúng ta. Sứ vụ của Ngài là sứ vụ của chúng ta. Cuộc sống của Ngài là cuộc sống của chúng ta. Sứ vụ của Ngài là sứ vụ của chúng ta.</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600" b="1">
                <a:solidFill>
                  <a:schemeClr val="bg1"/>
                </a:solidFill>
                <a:latin typeface="Times New Roman" pitchFamily="18" charset="0"/>
                <a:cs typeface="Times New Roman" pitchFamily="18" charset="0"/>
              </a:rPr>
              <a:t>1/ Anh em hãy nên trọn lành, như Cha anh em ở trên </a:t>
            </a:r>
            <a:r>
              <a:rPr lang="vi-VN" sz="6600" b="1">
                <a:solidFill>
                  <a:schemeClr val="bg1"/>
                </a:solidFill>
                <a:latin typeface="Times New Roman" pitchFamily="18" charset="0"/>
                <a:cs typeface="Times New Roman" pitchFamily="18" charset="0"/>
              </a:rPr>
              <a:t>trời</a:t>
            </a:r>
            <a:r>
              <a:rPr lang="vi-VN" sz="6600" b="1" smtClean="0">
                <a:solidFill>
                  <a:schemeClr val="bg1"/>
                </a:solidFill>
                <a:latin typeface="Times New Roman" pitchFamily="18" charset="0"/>
                <a:cs typeface="Times New Roman" pitchFamily="18" charset="0"/>
              </a:rPr>
              <a:t>.</a:t>
            </a:r>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6600" b="1">
                <a:solidFill>
                  <a:schemeClr val="bg1"/>
                </a:solidFill>
                <a:latin typeface="Times New Roman" pitchFamily="18" charset="0"/>
                <a:cs typeface="Times New Roman" pitchFamily="18" charset="0"/>
              </a:rPr>
              <a:t>2/ Như Cha đã sai Thầy đi, hôm nay anh em hãy theo Thầy.</a:t>
            </a:r>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600" b="1">
                <a:solidFill>
                  <a:schemeClr val="bg1"/>
                </a:solidFill>
                <a:latin typeface="Times New Roman" pitchFamily="18" charset="0"/>
                <a:cs typeface="Times New Roman" pitchFamily="18" charset="0"/>
              </a:rPr>
              <a:t>3/ Ai tin mến yêu vào Cha, không lo ăn chi uống thứ gì.</a:t>
            </a:r>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3087</TotalTime>
  <Words>104</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LỜI MỜI GỌI  Fa Thăng</vt:lpstr>
      <vt:lpstr>ĐK. Cuộc sống của Ngài là cuộc sống của chúng ta. Sứ vụ của Ngài là sứ vụ của chúng ta. Cuộc sống của Ngài là cuộc sống của chúng ta. Sứ vụ của Ngài là sứ vụ của chúng ta.</vt:lpstr>
      <vt:lpstr>1/ Anh em hãy nên trọn lành, như Cha anh em ở trên trời.</vt:lpstr>
      <vt:lpstr>2/ Như Cha đã sai Thầy đi, hôm nay anh em hãy theo Thầy.</vt:lpstr>
      <vt:lpstr>3/ Ai tin mến yêu vào Cha, không lo ăn chi uống thứ gì.</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1168</cp:revision>
  <dcterms:created xsi:type="dcterms:W3CDTF">2021-12-01T03:00:51Z</dcterms:created>
  <dcterms:modified xsi:type="dcterms:W3CDTF">2021-12-17T22:29:08Z</dcterms:modified>
</cp:coreProperties>
</file>