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LỜI NGUYỆN CẦU DÂNG CHÚA</a:t>
            </a:r>
            <a:r>
              <a:rPr lang="vi-VN" sz="4800" b="1">
                <a:solidFill>
                  <a:schemeClr val="bg1"/>
                </a:solidFill>
                <a:latin typeface="Times New Roman" pitchFamily="18" charset="0"/>
                <a:cs typeface="Times New Roman" pitchFamily="18" charset="0"/>
              </a:rPr>
              <a:t/>
            </a:r>
            <a:br>
              <a:rPr lang="vi-VN" sz="4800" b="1">
                <a:solidFill>
                  <a:schemeClr val="bg1"/>
                </a:solidFill>
                <a:latin typeface="Times New Roman" pitchFamily="18" charset="0"/>
                <a:cs typeface="Times New Roman" pitchFamily="18" charset="0"/>
              </a:rPr>
            </a:br>
            <a:r>
              <a:rPr lang="vi-VN" sz="4800" b="1">
                <a:solidFill>
                  <a:schemeClr val="bg1"/>
                </a:solidFill>
                <a:latin typeface="Times New Roman" pitchFamily="18" charset="0"/>
                <a:cs typeface="Times New Roman" pitchFamily="18" charset="0"/>
              </a:rPr>
              <a:t>Lm. Thiên Ân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Cuộc đời con như chiếc thuyền nan giữa khơi. Ngày ngày qua, sóng gió luôn vây tứ bề. Xin Ngài thương chở che đời con luôn mãi, sống bên Ngài sợ chi bao nỗi hiểm nguy.</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ĐK: Con xin ca ngợi tình thương của Chúa cao vời, thương con Chúa đã xuống làm người sống cuộc đời nơi dương gian. Con xin cảm tạ tình thương của Chúa hải hà. Thương con Chúa phải chịu nhục hình trên đồi Can-vê thuở xưa.</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Dòng đời kia theo tháng ngày vẫn cứ trôi. Lòng người sao đổi trắng thay đen thay đen chẳng ngờ! Xin Ngài thương dẫn con vượt qua muôn lối, sống trung thành một đời yêu Chúa mà thôi!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Này tình con xin dâng về Chúa chí nhân. Nguyện Ngài thương nhận lấy tâm tình bé nhỏ. Con nguyện dâng tháng năm buồn vui dương gian, bước bên Ngài hồn con vui sống bình an.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2890</TotalTime>
  <Words>189</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LỜI NGUYỆN CẦU DÂNG CHÚA Lm. Thiên Ân</vt:lpstr>
      <vt:lpstr>1/ Cuộc đời con như chiếc thuyền nan giữa khơi. Ngày ngày qua, sóng gió luôn vây tứ bề. Xin Ngài thương chở che đời con luôn mãi, sống bên Ngài sợ chi bao nỗi hiểm nguy.</vt:lpstr>
      <vt:lpstr>ĐK: Con xin ca ngợi tình thương của Chúa cao vời, thương con Chúa đã xuống làm người sống cuộc đời nơi dương gian. Con xin cảm tạ tình thương của Chúa hải hà. Thương con Chúa phải chịu nhục hình trên đồi Can-vê thuở xưa.</vt:lpstr>
      <vt:lpstr>2/ Dòng đời kia theo tháng ngày vẫn cứ trôi. Lòng người sao đổi trắng thay đen thay đen chẳng ngờ! Xin Ngài thương dẫn con vượt qua muôn lối, sống trung thành một đời yêu Chúa mà thôi!</vt:lpstr>
      <vt:lpstr>3/ Này tình con xin dâng về Chúa chí nhân. Nguyện Ngài thương nhận lấy tâm tình bé nhỏ. Con nguyện dâng tháng năm buồn vui dương gian, bước bên Ngài hồn con vui sống bình an.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1080</cp:revision>
  <dcterms:created xsi:type="dcterms:W3CDTF">2021-12-01T03:00:51Z</dcterms:created>
  <dcterms:modified xsi:type="dcterms:W3CDTF">2021-12-17T07:38:52Z</dcterms:modified>
</cp:coreProperties>
</file>