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LỜI NGUYỆN DÂNG LÊN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Lời nguyện con dâng lên đây là hoa trái chín thơm đồng xa. Lời nguyện con dâng lên áng hương trầm tỏa bay ngút trời. Lời nguyện con dâng lên bao ngày nắng mưa lao nhọc giữa đời. Tiến dâng về Chúa Trời này là rượu nho kết hiệp với bánh thơm.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Nguyện dâng lên Chúa Trời cuộc đời trần gian bao mùa mưa nắng. Nguyện dâng trái tim hồng đã ươm nồng phúc ân Ngài ban.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Hòa điệu muôn câu kinh dâng về Thiên Chúa tiếng ca trầm thiêng. Ngọt ngào trên đôi môi thắm ân tình trào dâng nỗi niềm. Lời vọng ngân vang xa bay về trước ngai nơi tòa Chúa ngự. Cúi xin ngài đón nhận này là của lễ chân thành bao mến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Này đoàn con dâng lên bao ngày hạnh phúc đắng cay trầm luân. Giọt buồn trên đôi mi với tiếng cười nguyện dâng Chúa Trời. Đọng lại trong câu kinh tâm tình mến yêu đêm ngày sáng ngời. Ánh lên từ trái tim hòa nhịp tình yêu trong của lễ </a:t>
            </a:r>
            <a:r>
              <a:rPr lang="vi-VN" sz="4000" b="1">
                <a:solidFill>
                  <a:schemeClr val="bg1"/>
                </a:solidFill>
                <a:latin typeface="Times New Roman" pitchFamily="18" charset="0"/>
                <a:cs typeface="Times New Roman" pitchFamily="18" charset="0"/>
              </a:rPr>
              <a:t>hiến </a:t>
            </a:r>
            <a:r>
              <a:rPr lang="vi-VN" sz="4000" b="1" smtClean="0">
                <a:solidFill>
                  <a:schemeClr val="bg1"/>
                </a:solidFill>
                <a:latin typeface="Times New Roman" pitchFamily="18" charset="0"/>
                <a:cs typeface="Times New Roman" pitchFamily="18" charset="0"/>
              </a:rPr>
              <a:t>dâng</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2084</TotalTime>
  <Words>210</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NGUYỆN DÂNG LÊN Đinh Công Huỳnh</vt:lpstr>
      <vt:lpstr>1/ Lời nguyện con dâng lên đây là hoa trái chín thơm đồng xa. Lời nguyện con dâng lên áng hương trầm tỏa bay ngút trời. Lời nguyện con dâng lên bao ngày nắng mưa lao nhọc giữa đời. Tiến dâng về Chúa Trời này là rượu nho kết hiệp với bánh thơm.</vt:lpstr>
      <vt:lpstr>ĐK: Nguyện dâng lên Chúa Trời cuộc đời trần gian bao mùa mưa nắng. Nguyện dâng trái tim hồng đã ươm nồng phúc ân Ngài ban.</vt:lpstr>
      <vt:lpstr>2/ Hòa điệu muôn câu kinh dâng về Thiên Chúa tiếng ca trầm thiêng. Ngọt ngào trên đôi môi thắm ân tình trào dâng nỗi niềm. Lời vọng ngân vang xa bay về trước ngai nơi tòa Chúa ngự. Cúi xin ngài đón nhận này là của lễ chân thành bao mến thương.</vt:lpstr>
      <vt:lpstr>3/ Này đoàn con dâng lên bao ngày hạnh phúc đắng cay trầm luân. Giọt buồn trên đôi mi với tiếng cười nguyện dâng Chúa Trời. Đọng lại trong câu kinh tâm tình mến yêu đêm ngày sáng ngời. Ánh lên từ trái tim hòa nhịp tình yêu trong của lễ hiến dâng.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775</cp:revision>
  <dcterms:created xsi:type="dcterms:W3CDTF">2021-12-01T03:00:51Z</dcterms:created>
  <dcterms:modified xsi:type="dcterms:W3CDTF">2021-12-13T22:37:55Z</dcterms:modified>
</cp:coreProperties>
</file>