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LỜI NGUYỆN DÂNG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Trương Thế Bạch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Tiến dâng lên rượu bánh này, là lao nhọc đời con những nỗi buồn với cả niềm vui. Bao sức công vun trồng, những hy sinh vất vả nương đồng, lễ vật con tiến dâng.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Lời nguyện dâng lên Chúa, lễ vật trầm hương thơm ngát, cùng rượu nho bánh miến, chút tình đoàn con bé nhỏ. Lòng thành con dâng Chúa, dâng trọn một niềm tin kính. Lời nguyện con tha thiết, xin Ngài nhận cho lễ dâng.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Tiến dâng lên trọn nỗi niềm, đời trăm ngàn bể dâu những hy sinh vất vả ngược xuôi. Bao ước mơ hy vọng, Chúa thương ban con được an lành, con nguyện xin hiến dâng.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1697</TotalTime>
  <Words>144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LỜI NGUYỆN DÂNG Trương Thế Bạch</vt:lpstr>
      <vt:lpstr>1. Tiến dâng lên rượu bánh này, là lao nhọc đời con những nỗi buồn với cả niềm vui. Bao sức công vun trồng, những hy sinh vất vả nương đồng, lễ vật con tiến dâng.</vt:lpstr>
      <vt:lpstr>ĐK: Lời nguyện dâng lên Chúa, lễ vật trầm hương thơm ngát, cùng rượu nho bánh miến, chút tình đoàn con bé nhỏ. Lòng thành con dâng Chúa, dâng trọn một niềm tin kính. Lời nguyện con tha thiết, xin Ngài nhận cho lễ dâng. </vt:lpstr>
      <vt:lpstr>2. Tiến dâng lên trọn nỗi niềm, đời trăm ngàn bể dâu những hy sinh vất vả ngược xuôi. Bao ước mơ hy vọng, Chúa thương ban con được an lành, con nguyện xin hiến dâng.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576</cp:revision>
  <dcterms:created xsi:type="dcterms:W3CDTF">2021-12-01T03:00:51Z</dcterms:created>
  <dcterms:modified xsi:type="dcterms:W3CDTF">2021-12-11T03:36:47Z</dcterms:modified>
</cp:coreProperties>
</file>