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LỜI </a:t>
            </a:r>
            <a:r>
              <a:rPr lang="vi-VN" sz="3600" b="1" smtClean="0">
                <a:solidFill>
                  <a:schemeClr val="bg1"/>
                </a:solidFill>
                <a:latin typeface="Times New Roman" pitchFamily="18" charset="0"/>
                <a:cs typeface="Times New Roman" pitchFamily="18" charset="0"/>
              </a:rPr>
              <a:t>THIÊNG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Mộng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Lời Chúa thắp sáng cho cuộc đời, Lời Chúa luôn ray rứt khôn nguôi. Chiếu soi đêm dài xóa tan u hoài ngàn thu luôn kiên vững không phai. Lời Chúa đến với con mọi ngày, Lời Chúa như men đốt cơn say. Mắt con hao gầy ngước trông lên Ngài đợi chờ Ngài đổi mới tim này.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Lạy Chúa trong cô đơn lắng âm thầm con nghe như Chúa ân cần lên tiếng. Tựa lời hát êm đềm dạt dào dâng sóng lên. Tựa giòng suối ngoan hiền về đại dương lắng êm</a:t>
            </a:r>
            <a:r>
              <a:rPr lang="vi-VN" sz="4800" b="1">
                <a:solidFill>
                  <a:schemeClr val="bg1"/>
                </a:solidFill>
                <a:latin typeface="Times New Roman" pitchFamily="18" charset="0"/>
                <a:cs typeface="Times New Roman" pitchFamily="18" charset="0"/>
              </a:rPr>
              <a:t>. </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Lạy Chúa con luôn săn đón tin Ngài như con thơ ngóng trông mẹ mau đến. Để lời Chúa soi đường tìm về nơi mến thương. Để ngủ giấc miên trường dù đời bao gió sương.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Lạy Chúa những thánh ngôn của Ngài, lòng con luôn thao thức nguôi ngoai. Suốt năm canh dài ngẫm suy đêm ngày lời thiêng môi con nhấp mê say. Lạy Chúa, Chúa muốn con làm gì? Lạy Chúa xin soi bước con đi. Chúa ơi xin gọi, Chúa ơi xin dạy từng giờ lòng thổn thức </a:t>
            </a:r>
            <a:r>
              <a:rPr lang="vi-VN" sz="4000" b="1">
                <a:solidFill>
                  <a:schemeClr val="bg1"/>
                </a:solidFill>
                <a:latin typeface="Times New Roman" pitchFamily="18" charset="0"/>
                <a:cs typeface="Times New Roman" pitchFamily="18" charset="0"/>
              </a:rPr>
              <a:t>vơi </a:t>
            </a:r>
            <a:r>
              <a:rPr lang="vi-VN" sz="4000" b="1" smtClean="0">
                <a:solidFill>
                  <a:schemeClr val="bg1"/>
                </a:solidFill>
                <a:latin typeface="Times New Roman" pitchFamily="18" charset="0"/>
                <a:cs typeface="Times New Roman" pitchFamily="18" charset="0"/>
              </a:rPr>
              <a:t>đầy</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3756</TotalTime>
  <Words>221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THIÊNG  Lm. Nguyễn Mộng Huỳnh</vt:lpstr>
      <vt:lpstr>1. Lời Chúa thắp sáng cho cuộc đời, Lời Chúa luôn ray rứt khôn nguôi. Chiếu soi đêm dài xóa tan u hoài ngàn thu luôn kiên vững không phai. Lời Chúa đến với con mọi ngày, Lời Chúa như men đốt cơn say. Mắt con hao gầy ngước trông lên Ngài đợi chờ Ngài đổi mới tim này.</vt:lpstr>
      <vt:lpstr>ĐK. Lạy Chúa trong cô đơn lắng âm thầm con nghe như Chúa ân cần lên tiếng. Tựa lời hát êm đềm dạt dào dâng sóng lên. Tựa giòng suối ngoan hiền về đại dương lắng êm. </vt:lpstr>
      <vt:lpstr>**Lạy Chúa con luôn săn đón tin Ngài như con thơ ngóng trông mẹ mau đến. Để lời Chúa soi đường tìm về nơi mến thương. Để ngủ giấc miên trường dù đời bao gió sương.</vt:lpstr>
      <vt:lpstr>2. Lạy Chúa những thánh ngôn của Ngài, lòng con luôn thao thức nguôi ngoai. Suốt năm canh dài ngẫm suy đêm ngày lời thiêng môi con nhấp mê say. Lạy Chúa, Chúa muốn con làm gì? Lạy Chúa xin soi bước con đi. Chúa ơi xin gọi, Chúa ơi xin dạy từng giờ lòng thổn thức vơi đầy.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1374</cp:revision>
  <dcterms:created xsi:type="dcterms:W3CDTF">2021-12-01T03:00:51Z</dcterms:created>
  <dcterms:modified xsi:type="dcterms:W3CDTF">2021-12-28T12:05:35Z</dcterms:modified>
</cp:coreProperties>
</file>