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256" r:id="rId3"/>
    <p:sldId id="263" r:id="rId4"/>
    <p:sldId id="257" r:id="rId5"/>
    <p:sldId id="258" r:id="rId6"/>
    <p:sldId id="267" r:id="rId7"/>
    <p:sldId id="260" r:id="rId8"/>
    <p:sldId id="265" r:id="rId9"/>
    <p:sldId id="268" r:id="rId10"/>
    <p:sldId id="269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95976" autoAdjust="0"/>
  </p:normalViewPr>
  <p:slideViewPr>
    <p:cSldViewPr>
      <p:cViewPr>
        <p:scale>
          <a:sx n="125" d="100"/>
          <a:sy n="125" d="100"/>
        </p:scale>
        <p:origin x="-1224" y="-9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88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LỜI </a:t>
            </a:r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TRƯỜNG </a:t>
            </a:r>
            <a:r>
              <a:rPr lang="vi-VN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Viết </a:t>
            </a:r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Chỉ nơi Chúa mới có Lời ban phúc trường sinh, Chúa mới có Lời ban phúc trường sinh.</a:t>
            </a:r>
            <a:endParaRPr lang="vi-VN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Giới răn Chúa quả là hoàn thiện bổ sức cho tâm hồn con. Thánh chỉ Ngài thật là vững chắc cho người khờ dại nên khôn.</a:t>
            </a:r>
            <a:endParaRPr lang="vi-VN" sz="54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Huấn lệnh Chúa là đường nẻo thẳng, là khúc hoan ca triền miên. Tiếnf Ngài truyền thủy chung đoan chính soi tỏ rạng ngời công minh.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Lòng tôn sợ Chúa thuần khiết tinh tuyền, tồn tại đến ngàn muôn năm. Phán quyết của Ngài xác thực anh minh hết thảy từ nguồn chân lý.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Thật những điều ấy quả quý hơn vàng, vàng ròng cũng chẳng được hơn. Dẫu sữa ong mật mát dịu thơm ngon cũng chẳng thể nào so sánh.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3736</TotalTime>
  <Words>156</Words>
  <Application>Microsoft Office PowerPoint</Application>
  <PresentationFormat>On-screen Show (16:9)</PresentationFormat>
  <Paragraphs>10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LỜI TRƯỜNG SINH  Viết Chung</vt:lpstr>
      <vt:lpstr>ĐK. Chỉ nơi Chúa mới có Lời ban phúc trường sinh, Chúa mới có Lời ban phúc trường sinh.</vt:lpstr>
      <vt:lpstr>1. Giới răn Chúa quả là hoàn thiện bổ sức cho tâm hồn con. Thánh chỉ Ngài thật là vững chắc cho người khờ dại nên khôn.</vt:lpstr>
      <vt:lpstr>2. Huấn lệnh Chúa là đường nẻo thẳng, là khúc hoan ca triền miên. Tiếnf Ngài truyền thủy chung đoan chính soi tỏ rạng ngời công minh.</vt:lpstr>
      <vt:lpstr>3. Lòng tôn sợ Chúa thuần khiết tinh tuyền, tồn tại đến ngàn muôn năm. Phán quyết của Ngài xác thực anh minh hết thảy từ nguồn chân lý.</vt:lpstr>
      <vt:lpstr>4. Thật những điều ấy quả quý hơn vàng, vàng ròng cũng chẳng được hơn. Dẫu sữa ong mật mát dịu thơm ngon cũng chẳng thể nào so sánh.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1362</cp:revision>
  <dcterms:created xsi:type="dcterms:W3CDTF">2021-12-01T03:00:51Z</dcterms:created>
  <dcterms:modified xsi:type="dcterms:W3CDTF">2021-12-28T09:24:41Z</dcterms:modified>
</cp:coreProperties>
</file>