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 TRẦM HƯƠNG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Trăng Huyền Thoại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(Lời ca bay cao) Lời ca bay cao như hương trầm nghi ngút bay lên toà cao sang. Trọn tâm tư dâng lên, xác hồn với đời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ước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Trầm, trầm tiếng ca tình yêu sốt mến. Vương, vương câu hát ngất ngây hương lòng. Trọn một đời ước mơ thành bài ca tuyệt vời, tiến dâng lên Ngài.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Bừng, bừng lửa mến ngày đêm thiêu đốt. Say men khúc hát thánh ca tuyệt vời. Lòng này bao ước mơ cuồn cuộn như suối nguồn, tiến dâng lên Ngài.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2199</TotalTime>
  <Words>117</Words>
  <Application>Microsoft Office PowerPoint</Application>
  <PresentationFormat>On-screen Show (16:9)</PresentationFormat>
  <Paragraphs>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LỜI TRẦM HƯƠNG Trăng Huyền Thoại</vt:lpstr>
      <vt:lpstr>ĐK. (Lời ca bay cao) Lời ca bay cao như hương trầm nghi ngút bay lên toà cao sang. Trọn tâm tư dâng lên, xác hồn với đời ước mơ.</vt:lpstr>
      <vt:lpstr>1. Trầm, trầm tiếng ca tình yêu sốt mến. Vương, vương câu hát ngất ngây hương lòng. Trọn một đời ước mơ thành bài ca tuyệt vời, tiến dâng lên Ngài.</vt:lpstr>
      <vt:lpstr>2. Bừng, bừng lửa mến ngày đêm thiêu đốt. Say men khúc hát thánh ca tuyệt vời. Lòng này bao ước mơ cuồn cuộn như suối nguồn, tiến dâng lên Ngài.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844</cp:revision>
  <dcterms:created xsi:type="dcterms:W3CDTF">2021-12-01T03:00:51Z</dcterms:created>
  <dcterms:modified xsi:type="dcterms:W3CDTF">2021-12-14T07:45:50Z</dcterms:modified>
</cp:coreProperties>
</file>