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LỜI </a:t>
            </a:r>
            <a:r>
              <a:rPr lang="vi-VN" sz="3600" b="1">
                <a:solidFill>
                  <a:schemeClr val="bg1"/>
                </a:solidFill>
                <a:latin typeface="Times New Roman" pitchFamily="18" charset="0"/>
                <a:cs typeface="Times New Roman" pitchFamily="18" charset="0"/>
              </a:rPr>
              <a:t>TẠ </a:t>
            </a:r>
            <a:r>
              <a:rPr lang="vi-VN" sz="3600" b="1" smtClean="0">
                <a:solidFill>
                  <a:schemeClr val="bg1"/>
                </a:solidFill>
                <a:latin typeface="Times New Roman" pitchFamily="18" charset="0"/>
                <a:cs typeface="Times New Roman" pitchFamily="18" charset="0"/>
              </a:rPr>
              <a:t>ƠN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Thanh </a:t>
            </a:r>
            <a:r>
              <a:rPr lang="vi-VN" sz="3600" b="1">
                <a:solidFill>
                  <a:schemeClr val="bg1"/>
                </a:solidFill>
                <a:latin typeface="Times New Roman" pitchFamily="18" charset="0"/>
                <a:cs typeface="Times New Roman" pitchFamily="18" charset="0"/>
              </a:rPr>
              <a:t>Lâm</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Đây Giáo Hội Việt Nam qua biết bao thăng trầm, luôn vững một niềm tin, trung thành theo Chúa sống cho tình yêu. Đây Giáo hội Việt nam, dẫu khó khăn đang còn vẫn hướng về ngày mai, vun trồng tin yêu, phước an cho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Tạ ơn Chúa vì hồng ân lớn lao: Chúa trao ban một niềm tin son sắt. Cám ơn bậc tiền nhân đã ươm trồng cho đời sau mùa hoa trái tin yêu. Tìm nhau với tình hiệp thông thiết tha, dẫn đưa nhau vào tình yêu chân lý. Đạo ôm lấy Đời hòa chan ấm nồng, nhờ yêu thương dìu nhau đến an </a:t>
            </a:r>
            <a:r>
              <a:rPr lang="vi-VN" sz="4000" b="1">
                <a:solidFill>
                  <a:schemeClr val="bg1"/>
                </a:solidFill>
                <a:latin typeface="Times New Roman" pitchFamily="18" charset="0"/>
                <a:cs typeface="Times New Roman" pitchFamily="18" charset="0"/>
              </a:rPr>
              <a:t>bình</a:t>
            </a:r>
            <a:r>
              <a:rPr lang="vi-VN" sz="4000" b="1" smtClean="0">
                <a:solidFill>
                  <a:schemeClr val="bg1"/>
                </a:solidFill>
                <a:latin typeface="Times New Roman" pitchFamily="18" charset="0"/>
                <a:cs typeface="Times New Roman" pitchFamily="18" charset="0"/>
              </a:rPr>
              <a:t>.</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Cho lớn dậy niềm tin, cho sáng tươi hy vọng, Cho thắm nồng tình yêu, xin làm men muối ướp cho mọi nơi. Mong ước rồi từ đây, mong ước qua mọi thời, muôn cõi lòng chung xây Giáo hội yêu thương thiết tha giữa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3109</TotalTime>
  <Words>190</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LỜI TẠ ƠN  Thanh Lâm</vt:lpstr>
      <vt:lpstr>1. Đây Giáo Hội Việt Nam qua biết bao thăng trầm, luôn vững một niềm tin, trung thành theo Chúa sống cho tình yêu. Đây Giáo hội Việt nam, dẫu khó khăn đang còn vẫn hướng về ngày mai, vun trồng tin yêu, phước an cho đời.</vt:lpstr>
      <vt:lpstr>ĐK. Tạ ơn Chúa vì hồng ân lớn lao: Chúa trao ban một niềm tin son sắt. Cám ơn bậc tiền nhân đã ươm trồng cho đời sau mùa hoa trái tin yêu. Tìm nhau với tình hiệp thông thiết tha, dẫn đưa nhau vào tình yêu chân lý. Đạo ôm lấy Đời hòa chan ấm nồng, nhờ yêu thương dìu nhau đến an bình.</vt:lpstr>
      <vt:lpstr>2. Cho lớn dậy niềm tin, cho sáng tươi hy vọng, Cho thắm nồng tình yêu, xin làm men muối ướp cho mọi nơi. Mong ước rồi từ đây, mong ước qua mọi thời, muôn cõi lòng chung xây Giáo hội yêu thương thiết tha giữa đời.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1184</cp:revision>
  <dcterms:created xsi:type="dcterms:W3CDTF">2021-12-01T03:00:51Z</dcterms:created>
  <dcterms:modified xsi:type="dcterms:W3CDTF">2021-12-17T22:50:26Z</dcterms:modified>
</cp:coreProperties>
</file>