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LỜI </a:t>
            </a:r>
            <a:r>
              <a:rPr lang="vi-VN" sz="3600" b="1">
                <a:solidFill>
                  <a:schemeClr val="bg1"/>
                </a:solidFill>
                <a:latin typeface="Times New Roman" pitchFamily="18" charset="0"/>
                <a:cs typeface="Times New Roman" pitchFamily="18" charset="0"/>
              </a:rPr>
              <a:t>TẠ </a:t>
            </a:r>
            <a:r>
              <a:rPr lang="vi-VN" sz="3600" b="1" smtClean="0">
                <a:solidFill>
                  <a:schemeClr val="bg1"/>
                </a:solidFill>
                <a:latin typeface="Times New Roman" pitchFamily="18" charset="0"/>
                <a:cs typeface="Times New Roman" pitchFamily="18" charset="0"/>
              </a:rPr>
              <a:t>ƠN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Viết </a:t>
            </a:r>
            <a:r>
              <a:rPr lang="vi-VN" sz="3600" b="1">
                <a:solidFill>
                  <a:schemeClr val="bg1"/>
                </a:solidFill>
                <a:latin typeface="Times New Roman" pitchFamily="18" charset="0"/>
                <a:cs typeface="Times New Roman" pitchFamily="18" charset="0"/>
              </a:rPr>
              <a:t>Chung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1. Lời tạ ơn dâng lên, vì biết bao công trình Chúa làm.</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Dâng lên những lời tạ ơn, dâng lên những lời tạ ơn. Tạ ơn Chúa chúng con cảm tạ ơn Chúa, đã thương xem chúng con như là dân riêng. Cánh tay Ngài tháng năm ôm ấp giữ gìn, trọn đời con yêu mến cậy tin.</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600" b="1">
                <a:solidFill>
                  <a:schemeClr val="bg1"/>
                </a:solidFill>
                <a:latin typeface="Times New Roman" pitchFamily="18" charset="0"/>
                <a:cs typeface="Times New Roman" pitchFamily="18" charset="0"/>
              </a:rPr>
              <a:t>2. Ngài dựng nên sinh linh và đã cho nhân loài giống mình.</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a:solidFill>
                  <a:schemeClr val="bg1"/>
                </a:solidFill>
                <a:latin typeface="Times New Roman" pitchFamily="18" charset="0"/>
                <a:cs typeface="Times New Roman" pitchFamily="18" charset="0"/>
              </a:rPr>
              <a:t>3. Lòng từ nhân khoan dung, Ngài đã ban ân lộc Thánh Thần.</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3284</TotalTime>
  <Words>108</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LỜI TẠ ƠN  Viết Chung</vt:lpstr>
      <vt:lpstr>1. Lời tạ ơn dâng lên, vì biết bao công trình Chúa làm.</vt:lpstr>
      <vt:lpstr>ĐK. Dâng lên những lời tạ ơn, dâng lên những lời tạ ơn. Tạ ơn Chúa chúng con cảm tạ ơn Chúa, đã thương xem chúng con như là dân riêng. Cánh tay Ngài tháng năm ôm ấp giữ gìn, trọn đời con yêu mến cậy tin.</vt:lpstr>
      <vt:lpstr>2. Ngài dựng nên sinh linh và đã cho nhân loài giống mình.</vt:lpstr>
      <vt:lpstr>3. Lòng từ nhân khoan dung, Ngài đã ban ân lộc Thánh Thần.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1238</cp:revision>
  <dcterms:created xsi:type="dcterms:W3CDTF">2021-12-01T03:00:51Z</dcterms:created>
  <dcterms:modified xsi:type="dcterms:W3CDTF">2021-12-18T07:21:36Z</dcterms:modified>
</cp:coreProperties>
</file>