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6" r:id="rId2"/>
    <p:sldId id="257" r:id="rId3"/>
    <p:sldId id="266" r:id="rId4"/>
    <p:sldId id="258" r:id="rId5"/>
    <p:sldId id="259" r:id="rId6"/>
    <p:sldId id="267" r:id="rId7"/>
    <p:sldId id="260" r:id="rId8"/>
    <p:sldId id="263" r:id="rId9"/>
    <p:sldId id="264" r:id="rId10"/>
    <p:sldId id="265"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25" d="100"/>
          <a:sy n="125" d="100"/>
        </p:scale>
        <p:origin x="-1224" y="-798"/>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12/2/2021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12/2/2021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12/2/2021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12/2/2021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12/2/2021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sz="4800" b="1">
                <a:solidFill>
                  <a:schemeClr val="bg1"/>
                </a:solidFill>
                <a:latin typeface="Times New Roman" pitchFamily="18" charset="0"/>
                <a:cs typeface="Times New Roman" pitchFamily="18" charset="0"/>
              </a:rPr>
              <a:t>LỜI VỌNG TỪ SA MẠC</a:t>
            </a:r>
            <a:br>
              <a:rPr lang="vi-VN" sz="4800" b="1">
                <a:solidFill>
                  <a:schemeClr val="bg1"/>
                </a:solidFill>
                <a:latin typeface="Times New Roman" pitchFamily="18" charset="0"/>
                <a:cs typeface="Times New Roman" pitchFamily="18" charset="0"/>
              </a:rPr>
            </a:br>
            <a:r>
              <a:rPr lang="vi-VN" sz="4800" b="1">
                <a:solidFill>
                  <a:schemeClr val="bg1"/>
                </a:solidFill>
                <a:latin typeface="Times New Roman" pitchFamily="18" charset="0"/>
                <a:cs typeface="Times New Roman" pitchFamily="18" charset="0"/>
              </a:rPr>
              <a:t>Cao </a:t>
            </a:r>
            <a:r>
              <a:rPr lang="vi-VN" sz="4800" b="1">
                <a:solidFill>
                  <a:schemeClr val="bg1"/>
                </a:solidFill>
                <a:latin typeface="Times New Roman" pitchFamily="18" charset="0"/>
                <a:cs typeface="Times New Roman" pitchFamily="18" charset="0"/>
              </a:rPr>
              <a:t>Huy </a:t>
            </a:r>
            <a:r>
              <a:rPr lang="vi-VN" sz="4800" b="1" smtClean="0">
                <a:solidFill>
                  <a:schemeClr val="bg1"/>
                </a:solidFill>
                <a:latin typeface="Times New Roman" pitchFamily="18" charset="0"/>
                <a:cs typeface="Times New Roman" pitchFamily="18" charset="0"/>
              </a:rPr>
              <a:t>Hoàng</a:t>
            </a:r>
            <a:r>
              <a:rPr lang="vi-VN" sz="4800" b="1">
                <a:solidFill>
                  <a:schemeClr val="bg1"/>
                </a:solidFill>
                <a:latin typeface="Times New Roman" pitchFamily="18" charset="0"/>
                <a:cs typeface="Times New Roman" pitchFamily="18" charset="0"/>
              </a:rPr>
              <a:t/>
            </a:r>
            <a:br>
              <a:rPr lang="vi-VN" sz="4800" b="1">
                <a:solidFill>
                  <a:schemeClr val="bg1"/>
                </a:solidFill>
                <a:latin typeface="Times New Roman" pitchFamily="18" charset="0"/>
                <a:cs typeface="Times New Roman" pitchFamily="18" charset="0"/>
              </a:rPr>
            </a:br>
            <a:r>
              <a:rPr lang="vi-VN" sz="4800" b="1">
                <a:solidFill>
                  <a:schemeClr val="bg1"/>
                </a:solidFill>
                <a:latin typeface="Times New Roman" pitchFamily="18" charset="0"/>
                <a:cs typeface="Times New Roman" pitchFamily="18" charset="0"/>
              </a:rPr>
              <a:t>Mc. 3, 1-3</a:t>
            </a: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6600" b="1">
                <a:solidFill>
                  <a:schemeClr val="bg1"/>
                </a:solidFill>
                <a:latin typeface="Times New Roman" pitchFamily="18" charset="0"/>
                <a:cs typeface="Times New Roman" pitchFamily="18" charset="0"/>
              </a:rPr>
              <a:t>ĐK. Lời vọng về từ sa mạc từ rừng sâu nơi hoang địa lời vọng nghe thiết tha, thiết tha. </a:t>
            </a:r>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5400" b="1">
                <a:solidFill>
                  <a:schemeClr val="bg1"/>
                </a:solidFill>
                <a:latin typeface="Times New Roman" pitchFamily="18" charset="0"/>
                <a:cs typeface="Times New Roman" pitchFamily="18" charset="0"/>
              </a:rPr>
              <a:t>1. Hãy sửa đường Chúa đi hãy dọn lối Người qua Người đã đến bên ta. Con đường gập ghềnh dốc đá những con đường mịt mù quanh co. Hãy san cho phẳng </a:t>
            </a:r>
            <a:r>
              <a:rPr lang="vi-VN" sz="5400" b="1">
                <a:solidFill>
                  <a:schemeClr val="bg1"/>
                </a:solidFill>
                <a:latin typeface="Times New Roman" pitchFamily="18" charset="0"/>
                <a:cs typeface="Times New Roman" pitchFamily="18" charset="0"/>
              </a:rPr>
              <a:t>đều</a:t>
            </a:r>
            <a:r>
              <a:rPr lang="vi-VN" sz="5400" b="1" smtClean="0">
                <a:solidFill>
                  <a:schemeClr val="bg1"/>
                </a:solidFill>
                <a:latin typeface="Times New Roman" pitchFamily="18" charset="0"/>
                <a:cs typeface="Times New Roman" pitchFamily="18" charset="0"/>
              </a:rPr>
              <a:t>.</a:t>
            </a:r>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7134853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en-US" sz="4800" b="1" smtClean="0">
                <a:solidFill>
                  <a:schemeClr val="bg1"/>
                </a:solidFill>
                <a:latin typeface="Times New Roman" pitchFamily="18" charset="0"/>
                <a:cs typeface="Times New Roman" pitchFamily="18" charset="0"/>
              </a:rPr>
              <a:t>**</a:t>
            </a:r>
            <a:r>
              <a:rPr lang="vi-VN" sz="4800" b="1">
                <a:solidFill>
                  <a:schemeClr val="bg1"/>
                </a:solidFill>
                <a:latin typeface="Times New Roman" pitchFamily="18" charset="0"/>
                <a:cs typeface="Times New Roman" pitchFamily="18" charset="0"/>
              </a:rPr>
              <a:t>Kìa Người đến sau tôi nhưng là Đấng Cứu Đời. Kìa Người đến sau tôi nhưng cao trọng hơn tôi. Tôi không đáng cởi dây giày cho Người. Tôi không đáng chạm gót vàng cao sang.</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5400" b="1">
                <a:solidFill>
                  <a:schemeClr val="bg1"/>
                </a:solidFill>
                <a:latin typeface="Times New Roman" pitchFamily="18" charset="0"/>
                <a:cs typeface="Times New Roman" pitchFamily="18" charset="0"/>
              </a:rPr>
              <a:t>2. Hãy sửa đường Chúa đi hãy dọn lối Người qua Người đã đến bên ta. Tâm hồn lạnh lùng chai đá những tâm hồn lọc lừa gian ngoa. Hãy sống cho thật thà.</a:t>
            </a:r>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en-US" sz="4800" b="1" smtClean="0">
                <a:solidFill>
                  <a:schemeClr val="bg1"/>
                </a:solidFill>
                <a:latin typeface="Times New Roman" pitchFamily="18" charset="0"/>
                <a:cs typeface="Times New Roman" pitchFamily="18" charset="0"/>
              </a:rPr>
              <a:t>**</a:t>
            </a:r>
            <a:r>
              <a:rPr lang="vi-VN" sz="4800" b="1">
                <a:solidFill>
                  <a:schemeClr val="bg1"/>
                </a:solidFill>
                <a:latin typeface="Times New Roman" pitchFamily="18" charset="0"/>
                <a:cs typeface="Times New Roman" pitchFamily="18" charset="0"/>
              </a:rPr>
              <a:t> Kìa Người đến sau tôi nhưng là Đấng Cứu Đời. Kìa Người đến sau tôi nhưng cao trọng hơn tôi. Ai đã lỡ tránh xa Người vô tình. Mau hãy bước về với Người khoan dung.</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endParaRPr lang="en-US" sz="8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295</TotalTime>
  <Words>187</Words>
  <Application>Microsoft Office PowerPoint</Application>
  <PresentationFormat>On-screen Show (16:9)</PresentationFormat>
  <Paragraphs>7</Paragraphs>
  <Slides>10</Slides>
  <Notes>1</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LỜI VỌNG TỪ SA MẠC Cao Huy Hoàng Mc. 3, 1-3</vt:lpstr>
      <vt:lpstr>ĐK. Lời vọng về từ sa mạc từ rừng sâu nơi hoang địa lời vọng nghe thiết tha, thiết tha. </vt:lpstr>
      <vt:lpstr>1. Hãy sửa đường Chúa đi hãy dọn lối Người qua Người đã đến bên ta. Con đường gập ghềnh dốc đá những con đường mịt mù quanh co. Hãy san cho phẳng đều.</vt:lpstr>
      <vt:lpstr>**Kìa Người đến sau tôi nhưng là Đấng Cứu Đời. Kìa Người đến sau tôi nhưng cao trọng hơn tôi. Tôi không đáng cởi dây giày cho Người. Tôi không đáng chạm gót vàng cao sang.</vt:lpstr>
      <vt:lpstr>2. Hãy sửa đường Chúa đi hãy dọn lối Người qua Người đã đến bên ta. Tâm hồn lạnh lùng chai đá những tâm hồn lọc lừa gian ngoa. Hãy sống cho thật thà.</vt:lpstr>
      <vt:lpstr>** Kìa Người đến sau tôi nhưng là Đấng Cứu Đời. Kìa Người đến sau tôi nhưng cao trọng hơn tôi. Ai đã lỡ tránh xa Người vô tình. Mau hãy bước về với Người khoan dung.</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124</cp:revision>
  <dcterms:created xsi:type="dcterms:W3CDTF">2021-12-01T03:00:51Z</dcterms:created>
  <dcterms:modified xsi:type="dcterms:W3CDTF">2021-12-02T08:11:26Z</dcterms:modified>
</cp:coreProperties>
</file>