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LỤC HUYỀN CẦM </a:t>
            </a:r>
            <a:r>
              <a:rPr lang="vi-VN" sz="3600" b="1">
                <a:solidFill>
                  <a:schemeClr val="bg1"/>
                </a:solidFill>
                <a:latin typeface="Times New Roman" pitchFamily="18" charset="0"/>
                <a:cs typeface="Times New Roman" pitchFamily="18" charset="0"/>
              </a:rPr>
              <a:t>TẤU </a:t>
            </a:r>
            <a:r>
              <a:rPr lang="vi-VN" sz="3600" b="1" smtClean="0">
                <a:solidFill>
                  <a:schemeClr val="bg1"/>
                </a:solidFill>
                <a:latin typeface="Times New Roman" pitchFamily="18" charset="0"/>
                <a:cs typeface="Times New Roman" pitchFamily="18" charset="0"/>
              </a:rPr>
              <a:t>VANG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Kim 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(Lục huyền cầm con muốn tấu vang). Ôi Thiên Chúa con cảm tạ Ngài vì Ngài thành tín, Lậy Đấng thánh Israel môi con hớn hở reo mừng và hồn con ngợp trong vui sướng, vì có Chúa Đấng cứu tinh suốt ngày lưỡi con ca ngợi ngàn đời Chúa rất </a:t>
            </a:r>
            <a:r>
              <a:rPr lang="vi-VN" sz="4000" b="1">
                <a:solidFill>
                  <a:schemeClr val="bg1"/>
                </a:solidFill>
                <a:latin typeface="Times New Roman" pitchFamily="18" charset="0"/>
                <a:cs typeface="Times New Roman" pitchFamily="18" charset="0"/>
              </a:rPr>
              <a:t>công </a:t>
            </a:r>
            <a:r>
              <a:rPr lang="vi-VN" sz="4000" b="1" smtClean="0">
                <a:solidFill>
                  <a:schemeClr val="bg1"/>
                </a:solidFill>
                <a:latin typeface="Times New Roman" pitchFamily="18" charset="0"/>
                <a:cs typeface="Times New Roman" pitchFamily="18" charset="0"/>
              </a:rPr>
              <a:t>minh</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nương bóng Ngài ôi lạy Chúa không sợ hổ ngươi thẹn thùng, Công lý Ngài gìn giữ cứu nguy, luôn đáp lại từng tiếng </a:t>
            </a:r>
            <a:r>
              <a:rPr lang="vi-VN" sz="4800" b="1">
                <a:solidFill>
                  <a:schemeClr val="bg1"/>
                </a:solidFill>
                <a:latin typeface="Times New Roman" pitchFamily="18" charset="0"/>
                <a:cs typeface="Times New Roman" pitchFamily="18" charset="0"/>
              </a:rPr>
              <a:t>khấn </a:t>
            </a:r>
            <a:r>
              <a:rPr lang="vi-VN" sz="4800" b="1" smtClean="0">
                <a:solidFill>
                  <a:schemeClr val="bg1"/>
                </a:solidFill>
                <a:latin typeface="Times New Roman" pitchFamily="18" charset="0"/>
                <a:cs typeface="Times New Roman" pitchFamily="18" charset="0"/>
              </a:rPr>
              <a:t>xin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nên lũy đền con ẩn náu, nên thành đá con cậy nhờ, Ôi Chúa thực là chốn náu thân, cho thoát bọn độc ác </a:t>
            </a:r>
            <a:r>
              <a:rPr lang="vi-VN" b="1">
                <a:solidFill>
                  <a:schemeClr val="bg1"/>
                </a:solidFill>
                <a:latin typeface="Times New Roman" pitchFamily="18" charset="0"/>
                <a:cs typeface="Times New Roman" pitchFamily="18" charset="0"/>
              </a:rPr>
              <a:t>dã </a:t>
            </a:r>
            <a:r>
              <a:rPr lang="vi-VN" b="1" smtClean="0">
                <a:solidFill>
                  <a:schemeClr val="bg1"/>
                </a:solidFill>
                <a:latin typeface="Times New Roman" pitchFamily="18" charset="0"/>
                <a:cs typeface="Times New Roman" pitchFamily="18" charset="0"/>
              </a:rPr>
              <a:t>man</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Ngay khi thiếu thời ôi lạy Chúa, con đã vững tin cậy Ngài, tay Chúa từng tạo tác tấm thân, trong chính lòng hiền mẫu </a:t>
            </a:r>
            <a:r>
              <a:rPr lang="vi-VN" b="1">
                <a:solidFill>
                  <a:schemeClr val="bg1"/>
                </a:solidFill>
                <a:latin typeface="Times New Roman" pitchFamily="18" charset="0"/>
                <a:cs typeface="Times New Roman" pitchFamily="18" charset="0"/>
              </a:rPr>
              <a:t>của </a:t>
            </a:r>
            <a:r>
              <a:rPr lang="vi-VN" b="1" smtClean="0">
                <a:solidFill>
                  <a:schemeClr val="bg1"/>
                </a:solidFill>
                <a:latin typeface="Times New Roman" pitchFamily="18" charset="0"/>
                <a:cs typeface="Times New Roman" pitchFamily="18" charset="0"/>
              </a:rPr>
              <a:t>con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Môi con suốt ngày ca ngợi Chúa, loan truyền các công trình Ngài, cho những người cùng sống với con, cho thế hệ còn tiếp </a:t>
            </a:r>
            <a:r>
              <a:rPr lang="vi-VN" b="1">
                <a:solidFill>
                  <a:schemeClr val="bg1"/>
                </a:solidFill>
                <a:latin typeface="Times New Roman" pitchFamily="18" charset="0"/>
                <a:cs typeface="Times New Roman" pitchFamily="18" charset="0"/>
              </a:rPr>
              <a:t>nối </a:t>
            </a:r>
            <a:r>
              <a:rPr lang="vi-VN" b="1" smtClean="0">
                <a:solidFill>
                  <a:schemeClr val="bg1"/>
                </a:solidFill>
                <a:latin typeface="Times New Roman" pitchFamily="18" charset="0"/>
                <a:cs typeface="Times New Roman" pitchFamily="18" charset="0"/>
              </a:rPr>
              <a:t>sau</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3306</TotalTime>
  <Words>200</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LỤC HUYỀN CẦM TẤU VANG  Lm Kim Long</vt:lpstr>
      <vt:lpstr>ĐK: (Lục huyền cầm con muốn tấu vang). Ôi Thiên Chúa con cảm tạ Ngài vì Ngài thành tín, Lậy Đấng thánh Israel môi con hớn hở reo mừng và hồn con ngợp trong vui sướng, vì có Chúa Đấng cứu tinh suốt ngày lưỡi con ca ngợi ngàn đời Chúa rất công minh.</vt:lpstr>
      <vt:lpstr>1. Con nương bóng Ngài ôi lạy Chúa không sợ hổ ngươi thẹn thùng, Công lý Ngài gìn giữ cứu nguy, luôn đáp lại từng tiếng khấn xin.</vt:lpstr>
      <vt:lpstr>2. Xin nên lũy đền con ẩn náu, nên thành đá con cậy nhờ, Ôi Chúa thực là chốn náu thân, cho thoát bọn độc ác dã man.</vt:lpstr>
      <vt:lpstr>3. Ngay khi thiếu thời ôi lạy Chúa, con đã vững tin cậy Ngài, tay Chúa từng tạo tác tấm thân, trong chính lòng hiền mẫu của con.</vt:lpstr>
      <vt:lpstr>4. Môi con suốt ngày ca ngợi Chúa, loan truyền các công trình Ngài, cho những người cùng sống với con, cho thế hệ còn tiếp nối sau.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1195</cp:revision>
  <dcterms:created xsi:type="dcterms:W3CDTF">2021-12-01T03:00:51Z</dcterms:created>
  <dcterms:modified xsi:type="dcterms:W3CDTF">2021-12-23T06:45:22Z</dcterms:modified>
</cp:coreProperties>
</file>