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MAN MÁC HƯƠNG TRẦM</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Man mác hương trầm thoảng bay, nâng cánh tâm hồn ngất ngây. Như lễ dâng muôn đời con cái dâng lên Thánh đài. Như khúc ca vời vợi đây đó muôn loài hòa vui.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Bay lên bay lên mãi (lên hoài) hương trầm thanh thoát một đời. Bay lên bay lên mãi (lên hoài) hương trầm chan chứa tình người. Nhẹ nhàng phơi phới ngất ngây, tới quê hương niềm vui chờ mong thổn thức chẳng nguôi, cõi an bình trên trời.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Man mác hương trầm thoảng bay, không vấn vương mùi đắng cay. Như tháng năm đong đầy bao ước mơ dài tới Ngài. Như ý thơ mê mải loan báo Tin Mừng mọi nơi.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2521</TotalTime>
  <Words>146</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MAN MÁC HƯƠNG TRẦM Viết Chung</vt:lpstr>
      <vt:lpstr>1. Man mác hương trầm thoảng bay, nâng cánh tâm hồn ngất ngây. Như lễ dâng muôn đời con cái dâng lên Thánh đài. Như khúc ca vời vợi đây đó muôn loài hòa vui.</vt:lpstr>
      <vt:lpstr>ĐK. Bay lên bay lên mãi (lên hoài) hương trầm thanh thoát một đời. Bay lên bay lên mãi (lên hoài) hương trầm chan chứa tình người. Nhẹ nhàng phơi phới ngất ngây, tới quê hương niềm vui chờ mong thổn thức chẳng nguôi, cõi an bình trên trời.</vt:lpstr>
      <vt:lpstr>2. Man mác hương trầm thoảng bay, không vấn vương mùi đắng cay. Như tháng năm đong đầy bao ước mơ dài tới Ngài. Như ý thơ mê mải loan báo Tin Mừng mọi nơi.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928</cp:revision>
  <dcterms:created xsi:type="dcterms:W3CDTF">2021-12-01T03:00:51Z</dcterms:created>
  <dcterms:modified xsi:type="dcterms:W3CDTF">2021-12-15T12:43:18Z</dcterms:modified>
</cp:coreProperties>
</file>