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MARANATHA</a:t>
            </a:r>
            <a:b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Thành Tâm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Ma-ra-na-tha Ngài ơi hãy đến, Ngài đến mau đi, trần gian trông ngóng Ngài đến viếng thăm, ban ơn thứ tha vì đời tội lỗi. Ma-ra-na-tha, từ trên cao đó Ngài ơi có thấu tiếng con kêu cầu, xin cho dương thế người biết thương nhau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Trong lúc tươi vui bình an, xin tạ ơn Ngài muôn kiếp, trong lúc lo âu buồn phiền, cầu Ngài thương ban ơn giúp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Cho kẻ khổ đau lầm than, xin Ngài mang lại no ấm, cho kẻ tha phương lạc loài được về quê hương tươi sáng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Cho kẻ khóc than ngày đêm, xin Ngài mang lại an ủi, cho kẻ cô đơn lạnh lùng, cầu Ngài thương mang hơi ấm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Cho kẻ khát khao tình thương xin Ngài ban tràn thương mến, cho kẻ hy sinh cuộc tình, cầu Ngài ban muôn ơn thánh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169</Words>
  <Application>Microsoft Office PowerPoint</Application>
  <PresentationFormat>On-screen Show (16:9)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MARANATHA Lm. Thành Tâm</vt:lpstr>
      <vt:lpstr>ÐK. Ma-ra-na-tha Ngài ơi hãy đến, Ngài đến mau đi, trần gian trông ngóng Ngài đến viếng thăm, ban ơn thứ tha vì đời tội lỗi. Ma-ra-na-tha, từ trên cao đó Ngài ơi có thấu tiếng con kêu cầu, xin cho dương thế người biết thương nhau</vt:lpstr>
      <vt:lpstr>1/ Trong lúc tươi vui bình an, xin tạ ơn Ngài muôn kiếp, trong lúc lo âu buồn phiền, cầu Ngài thương ban ơn giúp</vt:lpstr>
      <vt:lpstr>2/ Cho kẻ khổ đau lầm than, xin Ngài mang lại no ấm, cho kẻ tha phương lạc loài được về quê hương tươi sáng</vt:lpstr>
      <vt:lpstr>3/ Cho kẻ khóc than ngày đêm, xin Ngài mang lại an ủi, cho kẻ cô đơn lạnh lùng, cầu Ngài thương mang hơi ấm</vt:lpstr>
      <vt:lpstr>4/ Cho kẻ khát khao tình thương xin Ngài ban tràn thương mến, cho kẻ hy sinh cuộc tình, cầu Ngài ban muôn ơn thánh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</cp:revision>
  <dcterms:created xsi:type="dcterms:W3CDTF">2021-12-01T03:00:51Z</dcterms:created>
  <dcterms:modified xsi:type="dcterms:W3CDTF">2021-12-01T03:20:14Z</dcterms:modified>
</cp:coreProperties>
</file>