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MARANATHA! XIN NGÀI MAU ĐẾN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Dominic</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Trời cao nghe chăng thế nhân u sầu, từng ngày qua sống trong lầm than. Chìm trong cô đơn khóc thương cho thân phận sống kiếp lưu đầy đời bao giông tố. Ngày đêm trông mong Chúa đến gian trần giải thoát chúng nhân khỏi vòng trầm luân.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Ma-ra-na-tha! Ngài ơi hãy đến, trần hoàn trông mong. Đừng chần chờ nữa, đến cứu dân còn chìm trong bóng đêm. Ma-ra-na-tha! Ngài mau đến xua tan bao nỗi sầu, xoa dịu thương đau, chiếu ánh sáng muôn người đang ước mong.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Trần gian bao năm sống trong u sầu, hằng đợi trông thánh ân Ngài ban. Đồng nương không sương héo khô đang mong chờ ân thiêng mưa nguồn, trời cao có thấu? Trần gian van xin ân thánh tuôn trào, cầu Ngài xót thương ban ơn cứu rỗi.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Từ nơi dương gian ngước trông lên trời, thầm nguyện xin Chúa thương ngự thăm. Đoàn con bao năm khát mong mưa ân tình, hỡi Đấng Cứu Độ, Ngài ơi mau đến. Nguyện xin Ơn Trên ban xuống gian trần ngàn muôn phúc ân thỏa lòng đợi trông.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226</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MARANATHA! XIN NGÀI MAU ĐẾN Dominic</vt:lpstr>
      <vt:lpstr>1. Trời cao nghe chăng thế nhân u sầu, từng ngày qua sống trong lầm than. Chìm trong cô đơn khóc thương cho thân phận sống kiếp lưu đầy đời bao giông tố. Ngày đêm trông mong Chúa đến gian trần giải thoát chúng nhân khỏi vòng trầm luân.</vt:lpstr>
      <vt:lpstr>ĐK. Ma-ra-na-tha! Ngài ơi hãy đến, trần hoàn trông mong. Đừng chần chờ nữa, đến cứu dân còn chìm trong bóng đêm. Ma-ra-na-tha! Ngài mau đến xua tan bao nỗi sầu, xoa dịu thương đau, chiếu ánh sáng muôn người đang ước mong.</vt:lpstr>
      <vt:lpstr>2. Trần gian bao năm sống trong u sầu, hằng đợi trông thánh ân Ngài ban. Đồng nương không sương héo khô đang mong chờ ân thiêng mưa nguồn, trời cao có thấu? Trần gian van xin ân thánh tuôn trào, cầu Ngài xót thương ban ơn cứu rỗi.</vt:lpstr>
      <vt:lpstr>3. Từ nơi dương gian ngước trông lên trời, thầm nguyện xin Chúa thương ngự thăm. Đoàn con bao năm khát mong mưa ân tình, hỡi Đấng Cứu Độ, Ngài ơi mau đến. Nguyện xin Ơn Trên ban xuống gian trần ngàn muôn phúc ân thỏa lòng đợi trông.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159</cp:revision>
  <dcterms:created xsi:type="dcterms:W3CDTF">2021-12-01T03:00:51Z</dcterms:created>
  <dcterms:modified xsi:type="dcterms:W3CDTF">2021-12-03T07:17:30Z</dcterms:modified>
</cp:coreProperties>
</file>