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 DỌN ĐƯỜNG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Có tiếng người hô giữa hoang địa mau dọn đường cho Chúa mau dọn đường cho Chúa Mở lối cho thẳng để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Thung lũng hãy lấp cho đầy núi đồi hãy bạt xuống đường quanh co uốn cho thẳng ngay để đón phúc ân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Nào mau xưng thú lỗi lầm kíp trở về cùng Chúa và ăn năn đớn đau thực tâm để đáng Chúa thương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Hãy quên đi những ưu phiền bước vào cuộc đời mới đường quang minh hãy theo đời liên để xứng lãnh ơn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113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MAU DỌN ĐƯỜNG CHÚA Lm. Kim Long</vt:lpstr>
      <vt:lpstr>ĐK. Có tiếng người hô giữa hoang địa mau dọn đường cho Chúa mau dọn đường cho Chúa Mở lối cho thẳng để người đi.</vt:lpstr>
      <vt:lpstr>1. Thung lũng hãy lấp cho đầy núi đồi hãy bạt xuống đường quanh co uốn cho thẳng ngay để đón phúc ân cứu độ.</vt:lpstr>
      <vt:lpstr>2. Nào mau xưng thú lỗi lầm kíp trở về cùng Chúa và ăn năn đớn đau thực tâm để đáng Chúa thương cứu độ.</vt:lpstr>
      <vt:lpstr>3. Hãy quên đi những ưu phiền bước vào cuộc đời mới đường quang minh hãy theo đời liên để xứng lãnh ơn cứu độ.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158</cp:revision>
  <dcterms:created xsi:type="dcterms:W3CDTF">2021-12-01T03:00:51Z</dcterms:created>
  <dcterms:modified xsi:type="dcterms:W3CDTF">2021-12-03T04:22:27Z</dcterms:modified>
</cp:coreProperties>
</file>