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5400" b="1" smtClean="0">
                <a:solidFill>
                  <a:schemeClr val="bg1"/>
                </a:solidFill>
                <a:latin typeface="Times New Roman" pitchFamily="18" charset="0"/>
                <a:cs typeface="Times New Roman" pitchFamily="18" charset="0"/>
              </a:rPr>
              <a:t>MAU MAU DỌN ĐƯỜNG</a:t>
            </a:r>
            <a:br>
              <a:rPr lang="vi-VN" sz="5400" b="1" smtClean="0">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Tác giả: Anh Tuấn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ĐK. Kìa có tiếng kêu từ trong hoang địa, mau mau hãy dọn đường cho Chúa đến. Mau mau hãy dọn đường cho Chúa đến. Đồi cao hãy san bằng, hố sâu hãy lấp đầy, đường quanh co hãy uốn cho ngay.</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chemeClr val="bg1"/>
                </a:solidFill>
                <a:latin typeface="Times New Roman" pitchFamily="18" charset="0"/>
                <a:cs typeface="Times New Roman" pitchFamily="18" charset="0"/>
              </a:rPr>
              <a:t>1. Này đêm sắp tàn (này đêm sắp tàn) và ngày đang đến (và ngay đang đến). Hãy luôn kiên vững đợi chờ lúc Chúa quang lâm.</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chemeClr val="bg1"/>
                </a:solidFill>
                <a:latin typeface="Times New Roman" pitchFamily="18" charset="0"/>
                <a:cs typeface="Times New Roman" pitchFamily="18" charset="0"/>
              </a:rPr>
              <a:t>2. Nào mau chỗi dậy (nào mau chỗi dậy) và luôn tỉnh thức (và luôn tỉnh thức). Có ai hay biết ngày giờ Chúa đến viếng thăm.</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600" b="1" smtClean="0">
                <a:solidFill>
                  <a:schemeClr val="bg1"/>
                </a:solidFill>
                <a:latin typeface="Times New Roman" pitchFamily="18" charset="0"/>
                <a:cs typeface="Times New Roman" pitchFamily="18" charset="0"/>
              </a:rPr>
              <a:t>3. Mùa đông đã về (mùa đông đã về) mùa xuân đang tới (mùa xuân đang tới). Chúa đang bước đến rạng ngời muôn ánh vinh quang.</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152</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MAU MAU DỌN ĐƯỜNG Tác giả: Anh Tuấn</vt:lpstr>
      <vt:lpstr>ĐK. Kìa có tiếng kêu từ trong hoang địa, mau mau hãy dọn đường cho Chúa đến. Mau mau hãy dọn đường cho Chúa đến. Đồi cao hãy san bằng, hố sâu hãy lấp đầy, đường quanh co hãy uốn cho ngay.</vt:lpstr>
      <vt:lpstr>1. Này đêm sắp tàn (này đêm sắp tàn) và ngày đang đến (và ngay đang đến). Hãy luôn kiên vững đợi chờ lúc Chúa quang lâm.</vt:lpstr>
      <vt:lpstr>2. Nào mau chỗi dậy (nào mau chỗi dậy) và luôn tỉnh thức (và luôn tỉnh thức). Có ai hay biết ngày giờ Chúa đến viếng thăm.</vt:lpstr>
      <vt:lpstr>3. Mùa đông đã về (mùa đông đã về) mùa xuân đang tới (mùa xuân đang tới). Chúa đang bước đến rạng ngời muôn ánh vinh quang.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cp:revision>
  <dcterms:created xsi:type="dcterms:W3CDTF">2021-12-01T03:00:51Z</dcterms:created>
  <dcterms:modified xsi:type="dcterms:W3CDTF">2021-12-01T03:13:47Z</dcterms:modified>
</cp:coreProperties>
</file>