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4800" b="1">
                <a:solidFill>
                  <a:schemeClr val="bg1"/>
                </a:solidFill>
                <a:latin typeface="Times New Roman" pitchFamily="18" charset="0"/>
                <a:cs typeface="Times New Roman" pitchFamily="18" charset="0"/>
              </a:rPr>
              <a:t>MONG CHÚA ĐẾN</a:t>
            </a:r>
            <a:br>
              <a:rPr lang="en-US" sz="4800" b="1">
                <a:solidFill>
                  <a:schemeClr val="bg1"/>
                </a:solidFill>
                <a:latin typeface="Times New Roman" pitchFamily="18" charset="0"/>
                <a:cs typeface="Times New Roman" pitchFamily="18" charset="0"/>
              </a:rPr>
            </a:br>
            <a:r>
              <a:rPr lang="en-US" sz="4800" b="1">
                <a:solidFill>
                  <a:schemeClr val="bg1"/>
                </a:solidFill>
                <a:latin typeface="Times New Roman" pitchFamily="18" charset="0"/>
                <a:cs typeface="Times New Roman" pitchFamily="18" charset="0"/>
              </a:rPr>
              <a:t>Lm. </a:t>
            </a:r>
            <a:r>
              <a:rPr lang="en-US" sz="4800" b="1">
                <a:solidFill>
                  <a:schemeClr val="bg1"/>
                </a:solidFill>
                <a:latin typeface="Times New Roman" pitchFamily="18" charset="0"/>
                <a:cs typeface="Times New Roman" pitchFamily="18" charset="0"/>
              </a:rPr>
              <a:t>Kim </a:t>
            </a:r>
            <a:r>
              <a:rPr lang="en-US" sz="4800" b="1" smtClean="0">
                <a:solidFill>
                  <a:schemeClr val="bg1"/>
                </a:solidFill>
                <a:latin typeface="Times New Roman" pitchFamily="18" charset="0"/>
                <a:cs typeface="Times New Roman" pitchFamily="18" charset="0"/>
              </a:rPr>
              <a:t>Long</a:t>
            </a:r>
            <a:r>
              <a:rPr lang="en-US" sz="4800" b="1">
                <a:solidFill>
                  <a:schemeClr val="bg1"/>
                </a:solidFill>
                <a:latin typeface="Times New Roman" pitchFamily="18" charset="0"/>
                <a:cs typeface="Times New Roman" pitchFamily="18" charset="0"/>
              </a:rPr>
              <a:t/>
            </a:r>
            <a:br>
              <a:rPr lang="en-US" sz="4800" b="1">
                <a:solidFill>
                  <a:schemeClr val="bg1"/>
                </a:solidFill>
                <a:latin typeface="Times New Roman" pitchFamily="18" charset="0"/>
                <a:cs typeface="Times New Roman" pitchFamily="18" charset="0"/>
              </a:rPr>
            </a:br>
            <a:r>
              <a:rPr lang="en-US" sz="4800" b="1">
                <a:solidFill>
                  <a:schemeClr val="bg1"/>
                </a:solidFill>
                <a:latin typeface="Times New Roman" pitchFamily="18" charset="0"/>
                <a:cs typeface="Times New Roman" pitchFamily="18" charset="0"/>
              </a:rPr>
              <a:t>Ý Tv 1 14</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(Ngày lại ngày) Đêm lại đêm, tâm hồn con đây hằng yêu Chúa. Tiếng con nức nở nài van. Mòn mỏi từng giây mong Chúa đến. Cứu con thoát cảnh </a:t>
            </a:r>
            <a:r>
              <a:rPr lang="vi-VN" sz="5400" b="1">
                <a:solidFill>
                  <a:schemeClr val="bg1"/>
                </a:solidFill>
                <a:latin typeface="Times New Roman" pitchFamily="18" charset="0"/>
                <a:cs typeface="Times New Roman" pitchFamily="18" charset="0"/>
              </a:rPr>
              <a:t>lầm </a:t>
            </a:r>
            <a:r>
              <a:rPr lang="vi-VN" sz="5400" b="1" smtClean="0">
                <a:solidFill>
                  <a:schemeClr val="bg1"/>
                </a:solidFill>
                <a:latin typeface="Times New Roman" pitchFamily="18" charset="0"/>
                <a:cs typeface="Times New Roman" pitchFamily="18" charset="0"/>
              </a:rPr>
              <a:t>than</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1. Bóng tử thần. Lưới âm ty, chụp xuống trên mình. Chúa ơi con kêu lên Chúa, xin Ngài thương tiếp cứu.</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2. Chúa nhân từ xót thương con. Từng phút giữ gìn. Chúa ơi nương thân tay Chúa con bình tâm tiến bước.</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3. Chúa dủ tình. cứu thân con. Khỏi lưới tử thần. Chúa ơi cho con đi trước nhan Ngài trong cõi sống.</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TotalTime>
  <Words>125</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MONG CHÚA ĐẾN Lm. Kim Long Ý Tv 1 14</vt:lpstr>
      <vt:lpstr>ĐK. (Ngày lại ngày) Đêm lại đêm, tâm hồn con đây hằng yêu Chúa. Tiếng con nức nở nài van. Mòn mỏi từng giây mong Chúa đến. Cứu con thoát cảnh lầm than.</vt:lpstr>
      <vt:lpstr>1. Bóng tử thần. Lưới âm ty, chụp xuống trên mình. Chúa ơi con kêu lên Chúa, xin Ngài thương tiếp cứu.</vt:lpstr>
      <vt:lpstr>2. Chúa nhân từ xót thương con. Từng phút giữ gìn. Chúa ơi nương thân tay Chúa con bình tâm tiến bước.</vt:lpstr>
      <vt:lpstr>3. Chúa dủ tình. cứu thân con. Khỏi lưới tử thần. Chúa ơi cho con đi trước nhan Ngài trong cõi sống.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98</cp:revision>
  <dcterms:created xsi:type="dcterms:W3CDTF">2021-12-01T03:00:51Z</dcterms:created>
  <dcterms:modified xsi:type="dcterms:W3CDTF">2021-12-02T07:06:46Z</dcterms:modified>
</cp:coreProperties>
</file>