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MONG CHỜ</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Ngước mắt lên trời cao con đợi Đấng cứu đời. Từng ngày qua mỏi mòn lòng con xao xuyến Chúa ơi! Tựa cành khô rang ước mong mưa nguồn năm tháng. Tựa trẻ thơ bơ vơ ngóng trông mẹ mau trở về.</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Con luôn trông mong Ngài mỏi mòn như nai khát tìm suối nguồn, bồi hồi từng phút từng giờ Ngài ơi mau đến. Xin ban ơn an bình của Ngài cho nhân gian nguồn cứu độ, nguyện Ngài đừng chấp tội tình đoàn con.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Thế giới bao khổ đau con người vẫn lạnh lùng. Loài người quá ơ hờ chạy theo đam mê khoái lạc. Nguyện trời cao tuôn mưa tẩy đi lỗi tội nhơ nhớp. Dọn lòng nên tinh trong đón Vua Trời sẽ giáng trần.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Ngước mắt con nguyện xin ơn trời xuống cho đời. Gột sạch hết tội tình trần gian năm tháng trót phạm. Tình Ngài như trăng soi xóa tan đêm dài tăm tối. Nào mừng vui lên đi bởi Vua Trời sắp đến rồi.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198</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MONG CHỜ Đinh Công Huỳnh.</vt:lpstr>
      <vt:lpstr>1. Ngước mắt lên trời cao con đợi Đấng cứu đời. Từng ngày qua mỏi mòn lòng con xao xuyến Chúa ơi! Tựa cành khô rang ước mong mưa nguồn năm tháng. Tựa trẻ thơ bơ vơ ngóng trông mẹ mau trở về.</vt:lpstr>
      <vt:lpstr>ĐK. Con luôn trông mong Ngài mỏi mòn như nai khát tìm suối nguồn, bồi hồi từng phút từng giờ Ngài ơi mau đến. Xin ban ơn an bình của Ngài cho nhân gian nguồn cứu độ, nguyện Ngài đừng chấp tội tình đoàn con.</vt:lpstr>
      <vt:lpstr>2. Thế giới bao khổ đau con người vẫn lạnh lùng. Loài người quá ơ hờ chạy theo đam mê khoái lạc. Nguyện trời cao tuôn mưa tẩy đi lỗi tội nhơ nhớp. Dọn lòng nên tinh trong đón Vua Trời sẽ giáng trần.</vt:lpstr>
      <vt:lpstr>3. Ngước mắt con nguyện xin ơn trời xuống cho đời. Gột sạch hết tội tình trần gian năm tháng trót phạm. Tình Ngài như trăng soi xóa tan đêm dài tăm tối. Nào mừng vui lên đi bởi Vua Trời sắp đến rồi.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18</cp:revision>
  <dcterms:created xsi:type="dcterms:W3CDTF">2021-11-30T02:00:37Z</dcterms:created>
  <dcterms:modified xsi:type="dcterms:W3CDTF">2021-11-30T02:42:34Z</dcterms:modified>
</cp:coreProperties>
</file>