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 NGÔI HAI</a:t>
            </a:r>
            <a:b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Trầm Thiên Thu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Chúa Ngôi Hai đến thăm đến thăm trần gian, Xin Chúa Ngôi Hai đến ban đến ban bình an.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Như nai rừng khát nước suối trong lành, Linh hồn con mong đợi Đấng Cứu Tinh.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cơ cực suốt những tháng năm dài, Luôn chờ mong Con Một Chúa đến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như người lính gác giữa đêm dài, Luôn chờ mong mau trời sáng, Chúa ơi!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89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MONG NGÔI HAI Trầm Thiên Thu</vt:lpstr>
      <vt:lpstr>ĐK. Xin Chúa Ngôi Hai đến thăm đến thăm trần gian, Xin Chúa Ngôi Hai đến ban đến ban bình an.</vt:lpstr>
      <vt:lpstr>1. Như nai rừng khát nước suối trong lành, Linh hồn con mong đợi Đấng Cứu Tinh. </vt:lpstr>
      <vt:lpstr>2. Con cơ cực suốt những tháng năm dài, Luôn chờ mong Con Một Chúa đến ngay.</vt:lpstr>
      <vt:lpstr>3. Con như người lính gác giữa đêm dài, Luôn chờ mong mau trời sáng, Chúa ơi!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178</cp:revision>
  <dcterms:created xsi:type="dcterms:W3CDTF">2021-12-01T03:00:51Z</dcterms:created>
  <dcterms:modified xsi:type="dcterms:W3CDTF">2021-12-03T07:58:46Z</dcterms:modified>
</cp:coreProperties>
</file>