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KHÚC THÁNH CA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Nào ta cùng tiến bước đi lên đền thờ Thiên Chúa rộn vang niềm hân hoan hòa chung muôn khúc thánh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Allêluia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Ngợi khen danh Chúa muôn năm trong muôn tiếng đàn cầm mãi vang xa. Ngợi ca danh Chúa muôn đời, tôn vinh Ba Ngôi mãi mãi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chẳng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ngơi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Thời gian tôi mãi qua mau bao lâu tiếng đàn còn mãi du dương, tình thương Thiên Chúa khôn lường tuôn như mưa xuống không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hề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97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MUÔN KHÚC THÁNH CA Vũ Đình Ân</vt:lpstr>
      <vt:lpstr>ĐK: Nào ta cùng tiến bước đi lên đền thờ Thiên Chúa rộn vang niềm hân hoan hòa chung muôn khúc thánh ca Allêluia.</vt:lpstr>
      <vt:lpstr>1/ Ngợi khen danh Chúa muôn năm trong muôn tiếng đàn cầm mãi vang xa. Ngợi ca danh Chúa muôn đời, tôn vinh Ba Ngôi mãi mãi chẳng ngơi.</vt:lpstr>
      <vt:lpstr>2/ Thời gian tôi mãi qua mau bao lâu tiếng đàn còn mãi du dương, tình thương Thiên Chúa khôn lường tuôn như mưa xuống không hề vơi.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507</cp:revision>
  <dcterms:created xsi:type="dcterms:W3CDTF">2021-12-01T03:00:51Z</dcterms:created>
  <dcterms:modified xsi:type="dcterms:W3CDTF">2021-12-10T13:17:23Z</dcterms:modified>
</cp:coreProperties>
</file>