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MUÔN TẠO VẬT ƠI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Kôn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Muôn tạo vật ơi cùng tôi hát lên một bài. Ca mừng Thượng Đế quyền uy tác sinh muôn loài. Hỡi người công chính hãy cất cao lên muôn lời. Ngợi khen Chúa Trời chan hòa ngàn tiếng nơi nơi.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Ngài ban cho tôi biển khơi núi cao sông dài. Trời mây tinh tú trong mát suối reo rừng sâu. Vâng dương chiếu ban ngày, vầng trăng sáng đêm dài. Xuân hạ thu đông chan chứa biết bao hồng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Ngài ban cho tôi một Đức tin không phai nhòa. Ngài ban cho tôi một trái tim đầy tình yêu. Niềm mơ ước thiên đình, triền miên phúc an bình. Dâng Ngài câu hát cảm mến tri ân ngày đêm.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Ngài cho Ngôi Hai trời cao giáng sinh ra đời. Cửa trời vinh phúc rộng đón những ai thành tâm. Vì tôi vướng tội tình, Ngài mang lấy thập hình. Rửa sạch thân tôi trong máu ước giao </a:t>
            </a:r>
            <a:r>
              <a:rPr lang="vi-VN" sz="4800" b="1">
                <a:solidFill>
                  <a:schemeClr val="bg1"/>
                </a:solidFill>
                <a:latin typeface="Times New Roman" pitchFamily="18" charset="0"/>
                <a:cs typeface="Times New Roman" pitchFamily="18" charset="0"/>
              </a:rPr>
              <a:t>đồi </a:t>
            </a:r>
            <a:r>
              <a:rPr lang="vi-VN" sz="4800" b="1" smtClean="0">
                <a:solidFill>
                  <a:schemeClr val="bg1"/>
                </a:solidFill>
                <a:latin typeface="Times New Roman" pitchFamily="18" charset="0"/>
                <a:cs typeface="Times New Roman" pitchFamily="18" charset="0"/>
              </a:rPr>
              <a:t>xưa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Ngài ban cho tôi ruộng nương lúa thơm bao mùa. Ngàn muôn hoa lá khoe sắc thắm tươi bình minh. Đàn chim hót vang trời, đàn bươm bướm bay lượn. Xanh mầu thời gian ôi biết bao nhiêu tình thương.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1383</TotalTime>
  <Words>241</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MUÔN TẠO VẬT ƠI Ngọc Kôn</vt:lpstr>
      <vt:lpstr>ĐK: Muôn tạo vật ơi cùng tôi hát lên một bài. Ca mừng Thượng Đế quyền uy tác sinh muôn loài. Hỡi người công chính hãy cất cao lên muôn lời. Ngợi khen Chúa Trời chan hòa ngàn tiếng nơi nơi.</vt:lpstr>
      <vt:lpstr>1. Ngài ban cho tôi biển khơi núi cao sông dài. Trời mây tinh tú trong mát suối reo rừng sâu. Vâng dương chiếu ban ngày, vầng trăng sáng đêm dài. Xuân hạ thu đông chan chứa biết bao hồng ân.</vt:lpstr>
      <vt:lpstr>2. Ngài ban cho tôi một Đức tin không phai nhòa. Ngài ban cho tôi một trái tim đầy tình yêu. Niềm mơ ước thiên đình, triền miên phúc an bình. Dâng Ngài câu hát cảm mến tri ân ngày đêm.</vt:lpstr>
      <vt:lpstr>3. Ngài cho Ngôi Hai trời cao giáng sinh ra đời. Cửa trời vinh phúc rộng đón những ai thành tâm. Vì tôi vướng tội tình, Ngài mang lấy thập hình. Rửa sạch thân tôi trong máu ước giao đồi xưa.</vt:lpstr>
      <vt:lpstr>4. Ngài ban cho tôi ruộng nương lúa thơm bao mùa. Ngàn muôn hoa lá khoe sắc thắm tươi bình minh. Đàn chim hót vang trời, đàn bươm bướm bay lượn. Xanh mầu thời gian ôi biết bao nhiêu tình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444</cp:revision>
  <dcterms:created xsi:type="dcterms:W3CDTF">2021-12-01T03:00:51Z</dcterms:created>
  <dcterms:modified xsi:type="dcterms:W3CDTF">2021-12-10T08:19:33Z</dcterms:modified>
</cp:coreProperties>
</file>