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MUÔN ĐỜI </a:t>
            </a:r>
            <a:r>
              <a:rPr lang="vi-VN" sz="3600" b="1">
                <a:solidFill>
                  <a:schemeClr val="bg1"/>
                </a:solidFill>
                <a:latin typeface="Times New Roman" pitchFamily="18" charset="0"/>
                <a:cs typeface="Times New Roman" pitchFamily="18" charset="0"/>
              </a:rPr>
              <a:t>YÊU </a:t>
            </a:r>
            <a:r>
              <a:rPr lang="vi-VN" sz="3600" b="1" smtClean="0">
                <a:solidFill>
                  <a:schemeClr val="bg1"/>
                </a:solidFill>
                <a:latin typeface="Times New Roman" pitchFamily="18" charset="0"/>
                <a:cs typeface="Times New Roman" pitchFamily="18" charset="0"/>
              </a:rPr>
              <a:t>THƯƠNG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Xuân </a:t>
            </a:r>
            <a:r>
              <a:rPr lang="vi-VN" sz="3600" b="1">
                <a:solidFill>
                  <a:schemeClr val="bg1"/>
                </a:solidFill>
                <a:latin typeface="Times New Roman" pitchFamily="18" charset="0"/>
                <a:cs typeface="Times New Roman" pitchFamily="18" charset="0"/>
              </a:rPr>
              <a:t>Tưởng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Tôi tin kiên trung Đấng Giavê ban phát cứu độ trót tâm hồn ca ngợi uy danh. Xin thương ân tha hết bao nhiêu tội lỗi tật nguyền trót cuộc đời tôi thề </a:t>
            </a:r>
            <a:r>
              <a:rPr lang="vi-VN" sz="4800" b="1">
                <a:solidFill>
                  <a:schemeClr val="bg1"/>
                </a:solidFill>
                <a:latin typeface="Times New Roman" pitchFamily="18" charset="0"/>
                <a:cs typeface="Times New Roman" pitchFamily="18" charset="0"/>
              </a:rPr>
              <a:t>không </a:t>
            </a:r>
            <a:r>
              <a:rPr lang="vi-VN" sz="4800" b="1" smtClean="0">
                <a:solidFill>
                  <a:schemeClr val="bg1"/>
                </a:solidFill>
                <a:latin typeface="Times New Roman" pitchFamily="18" charset="0"/>
                <a:cs typeface="Times New Roman" pitchFamily="18" charset="0"/>
              </a:rPr>
              <a:t>quên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Chúa vẫn mãi mãi yêu trần thế qua ngàn năm muôn kiếp, Chúa vẫn mãi mãi luôn là Chúa muôn đời yêu thương. Chúa vẫn mãi mãi yêu cuộc sống khi đại dương im tiếng Chúa vẫn mãi mãi luôn là Chúa muôn đời </a:t>
            </a:r>
            <a:r>
              <a:rPr lang="vi-VN" b="1">
                <a:solidFill>
                  <a:schemeClr val="bg1"/>
                </a:solidFill>
                <a:latin typeface="Times New Roman" pitchFamily="18" charset="0"/>
                <a:cs typeface="Times New Roman" pitchFamily="18" charset="0"/>
              </a:rPr>
              <a:t>yêu </a:t>
            </a:r>
            <a:r>
              <a:rPr lang="vi-VN" b="1" smtClean="0">
                <a:solidFill>
                  <a:schemeClr val="bg1"/>
                </a:solidFill>
                <a:latin typeface="Times New Roman" pitchFamily="18" charset="0"/>
                <a:cs typeface="Times New Roman" pitchFamily="18" charset="0"/>
              </a:rPr>
              <a:t>thương</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Khi tôi nguy nan mũ linh thiêng Ngài khấng che đầu suốt một đời ân huệ theo tôi. Như chim mang theo ánh xuân tươi chan chứa hương trời Chúa thi hành bao việc </a:t>
            </a:r>
            <a:r>
              <a:rPr lang="vi-VN" b="1">
                <a:solidFill>
                  <a:schemeClr val="bg1"/>
                </a:solidFill>
                <a:latin typeface="Times New Roman" pitchFamily="18" charset="0"/>
                <a:cs typeface="Times New Roman" pitchFamily="18" charset="0"/>
              </a:rPr>
              <a:t>công </a:t>
            </a:r>
            <a:r>
              <a:rPr lang="vi-VN" b="1" smtClean="0">
                <a:solidFill>
                  <a:schemeClr val="bg1"/>
                </a:solidFill>
                <a:latin typeface="Times New Roman" pitchFamily="18" charset="0"/>
                <a:cs typeface="Times New Roman" pitchFamily="18" charset="0"/>
              </a:rPr>
              <a:t>minh</a:t>
            </a:r>
            <a:r>
              <a:rPr lang="en-US"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Không xanh mênh mông vút cao trên trái đất con người xót thương Ngài muôn đời bao la. Phương Đông phương Tây cách xa nhau vạn lý muôn trùng xót thương Ngài ai dò </a:t>
            </a:r>
            <a:r>
              <a:rPr lang="vi-VN" sz="4800" b="1">
                <a:solidFill>
                  <a:schemeClr val="bg1"/>
                </a:solidFill>
                <a:latin typeface="Times New Roman" pitchFamily="18" charset="0"/>
                <a:cs typeface="Times New Roman" pitchFamily="18" charset="0"/>
              </a:rPr>
              <a:t>biên </a:t>
            </a:r>
            <a:r>
              <a:rPr lang="vi-VN" sz="4800" b="1" smtClean="0">
                <a:solidFill>
                  <a:schemeClr val="bg1"/>
                </a:solidFill>
                <a:latin typeface="Times New Roman" pitchFamily="18" charset="0"/>
                <a:cs typeface="Times New Roman" pitchFamily="18" charset="0"/>
              </a:rPr>
              <a:t>cương</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4/ Hơn cha thương con Chúa thương ta ngay chính ban đầu nắm đất bùn sinh hạ nên ta. Khi ta sinh ra đến khi ta xa khuất cõi đời xót thương Ngài đêm ngày </a:t>
            </a:r>
            <a:r>
              <a:rPr lang="vi-VN" sz="5400" b="1">
                <a:solidFill>
                  <a:schemeClr val="bg1"/>
                </a:solidFill>
                <a:latin typeface="Times New Roman" pitchFamily="18" charset="0"/>
                <a:cs typeface="Times New Roman" pitchFamily="18" charset="0"/>
              </a:rPr>
              <a:t>không </a:t>
            </a:r>
            <a:r>
              <a:rPr lang="vi-VN" sz="5400" b="1" smtClean="0">
                <a:solidFill>
                  <a:schemeClr val="bg1"/>
                </a:solidFill>
                <a:latin typeface="Times New Roman" pitchFamily="18" charset="0"/>
                <a:cs typeface="Times New Roman" pitchFamily="18" charset="0"/>
              </a:rPr>
              <a:t>thôi</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3539</TotalTime>
  <Words>218</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MUÔN ĐỜI YÊU THƯƠNG  Xuân Tưởng</vt:lpstr>
      <vt:lpstr>1/ Tôi tin kiên trung Đấng Giavê ban phát cứu độ trót tâm hồn ca ngợi uy danh. Xin thương ân tha hết bao nhiêu tội lỗi tật nguyền trót cuộc đời tôi thề không quên.</vt:lpstr>
      <vt:lpstr>ĐK. Chúa vẫn mãi mãi yêu trần thế qua ngàn năm muôn kiếp, Chúa vẫn mãi mãi luôn là Chúa muôn đời yêu thương. Chúa vẫn mãi mãi yêu cuộc sống khi đại dương im tiếng Chúa vẫn mãi mãi luôn là Chúa muôn đời yêu thương.</vt:lpstr>
      <vt:lpstr>2/ Khi tôi nguy nan mũ linh thiêng Ngài khấng che đầu suốt một đời ân huệ theo tôi. Như chim mang theo ánh xuân tươi chan chứa hương trời Chúa thi hành bao việc công minh.</vt:lpstr>
      <vt:lpstr>3/ Không xanh mênh mông vút cao trên trái đất con người xót thương Ngài muôn đời bao la. Phương Đông phương Tây cách xa nhau vạn lý muôn trùng xót thương Ngài ai dò biên cương.</vt:lpstr>
      <vt:lpstr>4/ Hơn cha thương con Chúa thương ta ngay chính ban đầu nắm đất bùn sinh hạ nên ta. Khi ta sinh ra đến khi ta xa khuất cõi đời xót thương Ngài đêm ngày không thôi.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1274</cp:revision>
  <dcterms:created xsi:type="dcterms:W3CDTF">2021-12-01T03:00:51Z</dcterms:created>
  <dcterms:modified xsi:type="dcterms:W3CDTF">2021-12-23T22:15:29Z</dcterms:modified>
</cp:coreProperties>
</file>