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7" r:id="rId5"/>
    <p:sldId id="260" r:id="rId6"/>
    <p:sldId id="263"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000" b="1">
                <a:solidFill>
                  <a:schemeClr val="bg1"/>
                </a:solidFill>
                <a:latin typeface="Times New Roman" pitchFamily="18" charset="0"/>
                <a:cs typeface="Times New Roman" pitchFamily="18" charset="0"/>
              </a:rPr>
              <a:t>MÀN ĐÊM </a:t>
            </a:r>
            <a:r>
              <a:rPr lang="vi-VN" sz="4000" b="1">
                <a:solidFill>
                  <a:schemeClr val="bg1"/>
                </a:solidFill>
                <a:latin typeface="Times New Roman" pitchFamily="18" charset="0"/>
                <a:cs typeface="Times New Roman" pitchFamily="18" charset="0"/>
              </a:rPr>
              <a:t>LUNG </a:t>
            </a:r>
            <a:r>
              <a:rPr lang="vi-VN" sz="4000" b="1" smtClean="0">
                <a:solidFill>
                  <a:schemeClr val="bg1"/>
                </a:solidFill>
                <a:latin typeface="Times New Roman" pitchFamily="18" charset="0"/>
                <a:cs typeface="Times New Roman" pitchFamily="18" charset="0"/>
              </a:rPr>
              <a:t>LINH</a:t>
            </a:r>
            <a:r>
              <a:rPr lang="en-US" sz="4000" b="1" smtClean="0">
                <a:solidFill>
                  <a:schemeClr val="bg1"/>
                </a:solidFill>
                <a:latin typeface="Times New Roman" pitchFamily="18" charset="0"/>
                <a:cs typeface="Times New Roman" pitchFamily="18" charset="0"/>
              </a:rPr>
              <a:t> </a:t>
            </a:r>
            <a:br>
              <a:rPr lang="en-US" sz="4000" b="1" smtClean="0">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Kim </a:t>
            </a:r>
            <a:r>
              <a:rPr lang="vi-VN" sz="4000" b="1">
                <a:solidFill>
                  <a:schemeClr val="bg1"/>
                </a:solidFill>
                <a:latin typeface="Times New Roman" pitchFamily="18" charset="0"/>
                <a:cs typeface="Times New Roman" pitchFamily="18" charset="0"/>
              </a:rPr>
              <a:t>Long</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Màn đêm lung linh, tinh tú lấp lánh, đây giờ Con Chúa Trời </a:t>
            </a:r>
            <a:r>
              <a:rPr lang="vi-VN" sz="4800" b="1">
                <a:solidFill>
                  <a:schemeClr val="bg1"/>
                </a:solidFill>
                <a:latin typeface="Times New Roman" pitchFamily="18" charset="0"/>
                <a:cs typeface="Times New Roman" pitchFamily="18" charset="0"/>
              </a:rPr>
              <a:t>giáng </a:t>
            </a:r>
            <a:r>
              <a:rPr lang="vi-VN" sz="4800" b="1" smtClean="0">
                <a:solidFill>
                  <a:schemeClr val="bg1"/>
                </a:solidFill>
                <a:latin typeface="Times New Roman" pitchFamily="18" charset="0"/>
                <a:cs typeface="Times New Roman" pitchFamily="18" charset="0"/>
              </a:rPr>
              <a:t>sinh.</a:t>
            </a:r>
            <a:r>
              <a:rPr lang="en-US" sz="4800" b="1" smtClean="0">
                <a:solidFill>
                  <a:schemeClr val="bg1"/>
                </a:solidFill>
                <a:latin typeface="Times New Roman" pitchFamily="18" charset="0"/>
                <a:cs typeface="Times New Roman" pitchFamily="18" charset="0"/>
              </a:rPr>
              <a:t> </a:t>
            </a:r>
            <a:r>
              <a:rPr lang="vi-VN" sz="4800" b="1" smtClean="0">
                <a:solidFill>
                  <a:schemeClr val="bg1"/>
                </a:solidFill>
                <a:latin typeface="Times New Roman" pitchFamily="18" charset="0"/>
                <a:cs typeface="Times New Roman" pitchFamily="18" charset="0"/>
              </a:rPr>
              <a:t>Vui </a:t>
            </a:r>
            <a:r>
              <a:rPr lang="vi-VN" sz="4800" b="1">
                <a:solidFill>
                  <a:schemeClr val="bg1"/>
                </a:solidFill>
                <a:latin typeface="Times New Roman" pitchFamily="18" charset="0"/>
                <a:cs typeface="Times New Roman" pitchFamily="18" charset="0"/>
              </a:rPr>
              <a:t>lên trời đất, vui lên muôn dân, trong đêm hồng phúc, Chúa xuống </a:t>
            </a:r>
            <a:r>
              <a:rPr lang="vi-VN" sz="4800" b="1">
                <a:solidFill>
                  <a:schemeClr val="bg1"/>
                </a:solidFill>
                <a:latin typeface="Times New Roman" pitchFamily="18" charset="0"/>
                <a:cs typeface="Times New Roman" pitchFamily="18" charset="0"/>
              </a:rPr>
              <a:t>thi </a:t>
            </a:r>
            <a:r>
              <a:rPr lang="vi-VN" sz="4800" b="1" smtClean="0">
                <a:solidFill>
                  <a:schemeClr val="bg1"/>
                </a:solidFill>
                <a:latin typeface="Times New Roman" pitchFamily="18" charset="0"/>
                <a:cs typeface="Times New Roman" pitchFamily="18" charset="0"/>
              </a:rPr>
              <a:t>ân.</a:t>
            </a:r>
            <a:r>
              <a:rPr lang="en-US" sz="4800" b="1" smtClean="0">
                <a:solidFill>
                  <a:schemeClr val="bg1"/>
                </a:solidFill>
                <a:latin typeface="Times New Roman" pitchFamily="18" charset="0"/>
                <a:cs typeface="Times New Roman" pitchFamily="18" charset="0"/>
              </a:rPr>
              <a:t> </a:t>
            </a:r>
            <a:r>
              <a:rPr lang="vi-VN" sz="4800" b="1" smtClean="0">
                <a:solidFill>
                  <a:schemeClr val="bg1"/>
                </a:solidFill>
                <a:latin typeface="Times New Roman" pitchFamily="18" charset="0"/>
                <a:cs typeface="Times New Roman" pitchFamily="18" charset="0"/>
              </a:rPr>
              <a:t>Màn </a:t>
            </a:r>
            <a:r>
              <a:rPr lang="vi-VN" sz="4800" b="1">
                <a:solidFill>
                  <a:schemeClr val="bg1"/>
                </a:solidFill>
                <a:latin typeface="Times New Roman" pitchFamily="18" charset="0"/>
                <a:cs typeface="Times New Roman" pitchFamily="18" charset="0"/>
              </a:rPr>
              <a:t>đêm lung linh, tinh tú lấp lánh, đây giờ con Chúa Trời giáng </a:t>
            </a:r>
            <a:r>
              <a:rPr lang="vi-VN" sz="4800" b="1">
                <a:solidFill>
                  <a:schemeClr val="bg1"/>
                </a:solidFill>
                <a:latin typeface="Times New Roman" pitchFamily="18" charset="0"/>
                <a:cs typeface="Times New Roman" pitchFamily="18" charset="0"/>
              </a:rPr>
              <a:t>sinh</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Cùng vui hân hoan, trong khúc hát mới, ca hòa cho đất trời </a:t>
            </a:r>
            <a:r>
              <a:rPr lang="vi-VN" sz="4800" b="1">
                <a:solidFill>
                  <a:schemeClr val="bg1"/>
                </a:solidFill>
                <a:latin typeface="Times New Roman" pitchFamily="18" charset="0"/>
                <a:cs typeface="Times New Roman" pitchFamily="18" charset="0"/>
              </a:rPr>
              <a:t>kết </a:t>
            </a:r>
            <a:r>
              <a:rPr lang="vi-VN" sz="4800" b="1" smtClean="0">
                <a:solidFill>
                  <a:schemeClr val="bg1"/>
                </a:solidFill>
                <a:latin typeface="Times New Roman" pitchFamily="18" charset="0"/>
                <a:cs typeface="Times New Roman" pitchFamily="18" charset="0"/>
              </a:rPr>
              <a:t>thân.</a:t>
            </a:r>
            <a:r>
              <a:rPr lang="en-US" sz="4800" b="1" smtClean="0">
                <a:solidFill>
                  <a:schemeClr val="bg1"/>
                </a:solidFill>
                <a:latin typeface="Times New Roman" pitchFamily="18" charset="0"/>
                <a:cs typeface="Times New Roman" pitchFamily="18" charset="0"/>
              </a:rPr>
              <a:t> </a:t>
            </a:r>
            <a:r>
              <a:rPr lang="vi-VN" sz="4800" b="1" smtClean="0">
                <a:solidFill>
                  <a:schemeClr val="bg1"/>
                </a:solidFill>
                <a:latin typeface="Times New Roman" pitchFamily="18" charset="0"/>
                <a:cs typeface="Times New Roman" pitchFamily="18" charset="0"/>
              </a:rPr>
              <a:t>Vinh </a:t>
            </a:r>
            <a:r>
              <a:rPr lang="vi-VN" sz="4800" b="1">
                <a:solidFill>
                  <a:schemeClr val="bg1"/>
                </a:solidFill>
                <a:latin typeface="Times New Roman" pitchFamily="18" charset="0"/>
                <a:cs typeface="Times New Roman" pitchFamily="18" charset="0"/>
              </a:rPr>
              <a:t>Danh một Chúa trên nơi cao xanh, muôn dân trần thế hưởng phúc </a:t>
            </a:r>
            <a:r>
              <a:rPr lang="vi-VN" sz="4800" b="1">
                <a:solidFill>
                  <a:schemeClr val="bg1"/>
                </a:solidFill>
                <a:latin typeface="Times New Roman" pitchFamily="18" charset="0"/>
                <a:cs typeface="Times New Roman" pitchFamily="18" charset="0"/>
              </a:rPr>
              <a:t>khang </a:t>
            </a:r>
            <a:r>
              <a:rPr lang="vi-VN" sz="4800" b="1" smtClean="0">
                <a:solidFill>
                  <a:schemeClr val="bg1"/>
                </a:solidFill>
                <a:latin typeface="Times New Roman" pitchFamily="18" charset="0"/>
                <a:cs typeface="Times New Roman" pitchFamily="18" charset="0"/>
              </a:rPr>
              <a:t>an.</a:t>
            </a:r>
            <a:r>
              <a:rPr lang="en-US" sz="4800" b="1" smtClean="0">
                <a:solidFill>
                  <a:schemeClr val="bg1"/>
                </a:solidFill>
                <a:latin typeface="Times New Roman" pitchFamily="18" charset="0"/>
                <a:cs typeface="Times New Roman" pitchFamily="18" charset="0"/>
              </a:rPr>
              <a:t> </a:t>
            </a:r>
            <a:r>
              <a:rPr lang="vi-VN" sz="4800" b="1" smtClean="0">
                <a:solidFill>
                  <a:schemeClr val="bg1"/>
                </a:solidFill>
                <a:latin typeface="Times New Roman" pitchFamily="18" charset="0"/>
                <a:cs typeface="Times New Roman" pitchFamily="18" charset="0"/>
              </a:rPr>
              <a:t>Cùng </a:t>
            </a:r>
            <a:r>
              <a:rPr lang="vi-VN" sz="4800" b="1">
                <a:solidFill>
                  <a:schemeClr val="bg1"/>
                </a:solidFill>
                <a:latin typeface="Times New Roman" pitchFamily="18" charset="0"/>
                <a:cs typeface="Times New Roman" pitchFamily="18" charset="0"/>
              </a:rPr>
              <a:t>vui hân hoan, trong khúc hát mới, ca hòa cho đất trời kết thân.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Quỳ dâng hương kinh, dâng tiếng hát kính, ca mừng Vua thái bình </a:t>
            </a:r>
            <a:r>
              <a:rPr lang="vi-VN" b="1">
                <a:solidFill>
                  <a:schemeClr val="bg1"/>
                </a:solidFill>
                <a:latin typeface="Times New Roman" pitchFamily="18" charset="0"/>
                <a:cs typeface="Times New Roman" pitchFamily="18" charset="0"/>
              </a:rPr>
              <a:t>giáng </a:t>
            </a:r>
            <a:r>
              <a:rPr lang="vi-VN" b="1" smtClean="0">
                <a:solidFill>
                  <a:schemeClr val="bg1"/>
                </a:solidFill>
                <a:latin typeface="Times New Roman" pitchFamily="18" charset="0"/>
                <a:cs typeface="Times New Roman" pitchFamily="18" charset="0"/>
              </a:rPr>
              <a:t>sinh.</a:t>
            </a:r>
            <a:r>
              <a:rPr lang="en-US" b="1" smtClean="0">
                <a:solidFill>
                  <a:schemeClr val="bg1"/>
                </a:solidFill>
                <a:latin typeface="Times New Roman" pitchFamily="18" charset="0"/>
                <a:cs typeface="Times New Roman" pitchFamily="18" charset="0"/>
              </a:rPr>
              <a:t> </a:t>
            </a:r>
            <a:r>
              <a:rPr lang="vi-VN" b="1" smtClean="0">
                <a:solidFill>
                  <a:schemeClr val="bg1"/>
                </a:solidFill>
                <a:latin typeface="Times New Roman" pitchFamily="18" charset="0"/>
                <a:cs typeface="Times New Roman" pitchFamily="18" charset="0"/>
              </a:rPr>
              <a:t>Qua </a:t>
            </a:r>
            <a:r>
              <a:rPr lang="vi-VN" b="1">
                <a:solidFill>
                  <a:schemeClr val="bg1"/>
                </a:solidFill>
                <a:latin typeface="Times New Roman" pitchFamily="18" charset="0"/>
                <a:cs typeface="Times New Roman" pitchFamily="18" charset="0"/>
              </a:rPr>
              <a:t>bao ngày tháng, nơi nơi trông mong, đêm nay bừng sáng, chiếu khắp </a:t>
            </a:r>
            <a:r>
              <a:rPr lang="vi-VN" b="1">
                <a:solidFill>
                  <a:schemeClr val="bg1"/>
                </a:solidFill>
                <a:latin typeface="Times New Roman" pitchFamily="18" charset="0"/>
                <a:cs typeface="Times New Roman" pitchFamily="18" charset="0"/>
              </a:rPr>
              <a:t>muôn </a:t>
            </a:r>
            <a:r>
              <a:rPr lang="vi-VN" b="1" smtClean="0">
                <a:solidFill>
                  <a:schemeClr val="bg1"/>
                </a:solidFill>
                <a:latin typeface="Times New Roman" pitchFamily="18" charset="0"/>
                <a:cs typeface="Times New Roman" pitchFamily="18" charset="0"/>
              </a:rPr>
              <a:t>phương.</a:t>
            </a:r>
            <a:r>
              <a:rPr lang="en-US" b="1" smtClean="0">
                <a:solidFill>
                  <a:schemeClr val="bg1"/>
                </a:solidFill>
                <a:latin typeface="Times New Roman" pitchFamily="18" charset="0"/>
                <a:cs typeface="Times New Roman" pitchFamily="18" charset="0"/>
              </a:rPr>
              <a:t> </a:t>
            </a:r>
            <a:r>
              <a:rPr lang="vi-VN" b="1" smtClean="0">
                <a:solidFill>
                  <a:schemeClr val="bg1"/>
                </a:solidFill>
                <a:latin typeface="Times New Roman" pitchFamily="18" charset="0"/>
                <a:cs typeface="Times New Roman" pitchFamily="18" charset="0"/>
              </a:rPr>
              <a:t>Quỳ </a:t>
            </a:r>
            <a:r>
              <a:rPr lang="vi-VN" b="1">
                <a:solidFill>
                  <a:schemeClr val="bg1"/>
                </a:solidFill>
                <a:latin typeface="Times New Roman" pitchFamily="18" charset="0"/>
                <a:cs typeface="Times New Roman" pitchFamily="18" charset="0"/>
              </a:rPr>
              <a:t>dâng hương kinh, dâng tiếng hát kính, ca mừng Vua thái bình </a:t>
            </a:r>
            <a:r>
              <a:rPr lang="vi-VN" b="1">
                <a:solidFill>
                  <a:schemeClr val="bg1"/>
                </a:solidFill>
                <a:latin typeface="Times New Roman" pitchFamily="18" charset="0"/>
                <a:cs typeface="Times New Roman" pitchFamily="18" charset="0"/>
              </a:rPr>
              <a:t>giáng </a:t>
            </a:r>
            <a:r>
              <a:rPr lang="vi-VN" b="1" smtClean="0">
                <a:solidFill>
                  <a:schemeClr val="bg1"/>
                </a:solidFill>
                <a:latin typeface="Times New Roman" pitchFamily="18" charset="0"/>
                <a:cs typeface="Times New Roman" pitchFamily="18" charset="0"/>
              </a:rPr>
              <a:t>sinh</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4239</TotalTime>
  <Words>179</Words>
  <Application>Microsoft Office PowerPoint</Application>
  <PresentationFormat>On-screen Show (16:9)</PresentationFormat>
  <Paragraphs>7</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MÀN ĐÊM LUNG LINH  Kim Long</vt:lpstr>
      <vt:lpstr>1. Màn đêm lung linh, tinh tú lấp lánh, đây giờ Con Chúa Trời giáng sinh. Vui lên trời đất, vui lên muôn dân, trong đêm hồng phúc, Chúa xuống thi ân. Màn đêm lung linh, tinh tú lấp lánh, đây giờ con Chúa Trời giáng sinh.</vt:lpstr>
      <vt:lpstr>2. Cùng vui hân hoan, trong khúc hát mới, ca hòa cho đất trời kết thân. Vinh Danh một Chúa trên nơi cao xanh, muôn dân trần thế hưởng phúc khang an. Cùng vui hân hoan, trong khúc hát mới, ca hòa cho đất trời kết thân.</vt:lpstr>
      <vt:lpstr>3. Quỳ dâng hương kinh, dâng tiếng hát kính, ca mừng Vua thái bình giáng sinh. Qua bao ngày tháng, nơi nơi trông mong, đêm nay bừng sáng, chiếu khắp muôn phương. Quỳ dâng hương kinh, dâng tiếng hát kính, ca mừng Vua thái bình giáng sinh.</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1452</cp:revision>
  <dcterms:created xsi:type="dcterms:W3CDTF">2021-12-01T03:00:51Z</dcterms:created>
  <dcterms:modified xsi:type="dcterms:W3CDTF">2021-12-22T07:08:06Z</dcterms:modified>
</cp:coreProperties>
</file>