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MÁNG CỎ </a:t>
            </a:r>
            <a:r>
              <a:rPr lang="vi-VN" sz="4000" b="1">
                <a:solidFill>
                  <a:schemeClr val="bg1"/>
                </a:solidFill>
                <a:latin typeface="Times New Roman" pitchFamily="18" charset="0"/>
                <a:cs typeface="Times New Roman" pitchFamily="18" charset="0"/>
              </a:rPr>
              <a:t>ĐÊM </a:t>
            </a:r>
            <a:r>
              <a:rPr lang="vi-VN" sz="4000" b="1" smtClean="0">
                <a:solidFill>
                  <a:schemeClr val="bg1"/>
                </a:solidFill>
                <a:latin typeface="Times New Roman" pitchFamily="18" charset="0"/>
                <a:cs typeface="Times New Roman" pitchFamily="18" charset="0"/>
              </a:rPr>
              <a:t>ĐÔNG</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Thanh </a:t>
            </a:r>
            <a:r>
              <a:rPr lang="vi-VN" sz="4000" b="1">
                <a:solidFill>
                  <a:schemeClr val="bg1"/>
                </a:solidFill>
                <a:latin typeface="Times New Roman" pitchFamily="18" charset="0"/>
                <a:cs typeface="Times New Roman" pitchFamily="18" charset="0"/>
              </a:rPr>
              <a:t>Lâm - Thy Vân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Chiều buông sương xuống đêm lạnh thêm ê chề, trần gian đắm say giấc ngủ mê. Hào quang soi chiếu khắp miền quê tư bề này Chúa giáng sinh giữ lời thề.</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Hang Bê-lem một trời đây băng giá Chúa Cứu Thế đã hạ sinh. Cho nhân gian được hạnh phúc thiên đình vì Người cứu rỗi ban an bình.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Tình Cha tha thiết ôi tình Cha vô ngần, hạ sinh chốn xưa nơi cùng thân. Vì yêu nhân thế đang lầm than cơ bần này Chúa đỡ nâng Chúa ở gần.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Quỳ đây chiêm ngắm hào quang Vua Trời niềm tin sắt son không hề vơi. Dù bao giông tố bao tả tơi cõi đời còn mãi kính tin Chúa </a:t>
            </a:r>
            <a:r>
              <a:rPr lang="vi-VN" sz="5400" b="1">
                <a:solidFill>
                  <a:schemeClr val="bg1"/>
                </a:solidFill>
                <a:latin typeface="Times New Roman" pitchFamily="18" charset="0"/>
                <a:cs typeface="Times New Roman" pitchFamily="18" charset="0"/>
              </a:rPr>
              <a:t>không </a:t>
            </a:r>
            <a:r>
              <a:rPr lang="vi-VN" sz="5400" b="1" smtClean="0">
                <a:solidFill>
                  <a:schemeClr val="bg1"/>
                </a:solidFill>
                <a:latin typeface="Times New Roman" pitchFamily="18" charset="0"/>
                <a:cs typeface="Times New Roman" pitchFamily="18" charset="0"/>
              </a:rPr>
              <a:t>ngơi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3685</TotalTime>
  <Words>148</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MÁNG CỎ ĐÊM ĐÔNG  Thanh Lâm - Thy Vân</vt:lpstr>
      <vt:lpstr>1. Chiều buông sương xuống đêm lạnh thêm ê chề, trần gian đắm say giấc ngủ mê. Hào quang soi chiếu khắp miền quê tư bề này Chúa giáng sinh giữ lời thề.</vt:lpstr>
      <vt:lpstr>ĐK. Hang Bê-lem một trời đây băng giá Chúa Cứu Thế đã hạ sinh. Cho nhân gian được hạnh phúc thiên đình vì Người cứu rỗi ban an bình.</vt:lpstr>
      <vt:lpstr>2. Tình Cha tha thiết ôi tình Cha vô ngần, hạ sinh chốn xưa nơi cùng thân. Vì yêu nhân thế đang lầm than cơ bần này Chúa đỡ nâng Chúa ở gần.</vt:lpstr>
      <vt:lpstr>3. Quỳ đây chiêm ngắm hào quang Vua Trời niềm tin sắt son không hề vơi. Dù bao giông tố bao tả tơi cõi đời còn mãi kính tin Chúa không ngơi.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1412</cp:revision>
  <dcterms:created xsi:type="dcterms:W3CDTF">2021-12-01T03:00:51Z</dcterms:created>
  <dcterms:modified xsi:type="dcterms:W3CDTF">2021-12-21T21:54:07Z</dcterms:modified>
</cp:coreProperties>
</file>