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MÁU CHIÊN BÒ</a:t>
            </a:r>
            <a:b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pt-BR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Máu chiên bò Chúa không ưng, của lễ toàn thiêu Chúa không nhận, thì này con đến để làm theo ý Cha.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Cha tác thành cho Con tấm thân của Con đây. Con nguyện xin hiến tế mong vẹn toàn ý Cha.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Hy lễ từ xa xưa xóa chi được oan khiên, nên này Con kính tiến thân mình làm lễ dâng.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Cha đoái tình khoan nhân thứ tha tội muôn dân, đây là giao ước mới Cha lập bằng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máu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8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2359</TotalTime>
  <Words>105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MÁU CHIÊN BÒ Lm. Kim Long</vt:lpstr>
      <vt:lpstr>ĐK. Máu chiên bò Chúa không ưng, của lễ toàn thiêu Chúa không nhận, thì này con đến để làm theo ý Cha.</vt:lpstr>
      <vt:lpstr>1. Cha tác thành cho Con tấm thân của Con đây. Con nguyện xin hiến tế mong vẹn toàn ý Cha.</vt:lpstr>
      <vt:lpstr>2. Hy lễ từ xa xưa xóa chi được oan khiên, nên này Con kính tiến thân mình làm lễ dâng.</vt:lpstr>
      <vt:lpstr>3. Cha đoái tình khoan nhân thứ tha tội muôn dân, đây là giao ước mới Cha lập bằng máu Con.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874</cp:revision>
  <dcterms:created xsi:type="dcterms:W3CDTF">2021-12-01T03:00:51Z</dcterms:created>
  <dcterms:modified xsi:type="dcterms:W3CDTF">2021-12-14T22:01:11Z</dcterms:modified>
</cp:coreProperties>
</file>