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5400" b="1">
                <a:solidFill>
                  <a:schemeClr val="bg1"/>
                </a:solidFill>
                <a:latin typeface="Times New Roman" pitchFamily="18" charset="0"/>
                <a:cs typeface="Times New Roman" pitchFamily="18" charset="0"/>
              </a:rPr>
              <a:t>MÂY ƠI MƯA XUỐNG</a:t>
            </a:r>
            <a:br>
              <a:rPr lang="vi-VN" sz="5400" b="1">
                <a:solidFill>
                  <a:schemeClr val="bg1"/>
                </a:solidFill>
                <a:latin typeface="Times New Roman" pitchFamily="18" charset="0"/>
                <a:cs typeface="Times New Roman" pitchFamily="18" charset="0"/>
              </a:rPr>
            </a:br>
            <a:r>
              <a:rPr lang="vi-VN" sz="5400" b="1">
                <a:solidFill>
                  <a:schemeClr val="bg1"/>
                </a:solidFill>
                <a:latin typeface="Times New Roman" pitchFamily="18" charset="0"/>
                <a:cs typeface="Times New Roman" pitchFamily="18" charset="0"/>
              </a:rPr>
              <a:t>Lm. Nguyễn Duy</a:t>
            </a:r>
            <a:endParaRPr lang="en-US" sz="9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Ngàn mây ơi xin cùng mưa xuống. Từ cao xanh vẫn đổ nguồn Thánh Ân. Những tháng năm từng giây ngóng chờ. Gieo mưa ơi, mây mây ơi trần đời </a:t>
            </a:r>
            <a:r>
              <a:rPr lang="vi-VN" sz="5400" b="1">
                <a:solidFill>
                  <a:schemeClr val="bg1"/>
                </a:solidFill>
                <a:latin typeface="Times New Roman" pitchFamily="18" charset="0"/>
                <a:cs typeface="Times New Roman" pitchFamily="18" charset="0"/>
              </a:rPr>
              <a:t>khấn </a:t>
            </a:r>
            <a:r>
              <a:rPr lang="vi-VN" sz="5400" b="1" smtClean="0">
                <a:solidFill>
                  <a:schemeClr val="bg1"/>
                </a:solidFill>
                <a:latin typeface="Times New Roman" pitchFamily="18" charset="0"/>
                <a:cs typeface="Times New Roman" pitchFamily="18" charset="0"/>
              </a:rPr>
              <a:t>xin</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ÐK. Lạy Trời thương đoái, mưa xuống cho đời. Lạy Trời thương xót, mưa xuống cho con người. Ðấng Cứu Tinh, Ngài hãy giáng sinh. Xuống ơn an bình ngàn dân tôn kính. Ðừng trì hoãn nữa xin đến cứu độ</a:t>
            </a:r>
            <a:r>
              <a:rPr lang="vi-VN" sz="4800" b="1">
                <a:solidFill>
                  <a:schemeClr val="bg1"/>
                </a:solidFill>
                <a:latin typeface="Times New Roman" pitchFamily="18" charset="0"/>
                <a:cs typeface="Times New Roman" pitchFamily="18" charset="0"/>
              </a:rPr>
              <a:t>.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000" b="1" smtClean="0">
                <a:solidFill>
                  <a:schemeClr val="bg1"/>
                </a:solidFill>
                <a:latin typeface="Times New Roman" pitchFamily="18" charset="0"/>
                <a:cs typeface="Times New Roman" pitchFamily="18" charset="0"/>
              </a:rPr>
              <a:t>**</a:t>
            </a:r>
            <a:r>
              <a:rPr lang="vi-VN" sz="6000" b="1">
                <a:solidFill>
                  <a:schemeClr val="bg1"/>
                </a:solidFill>
                <a:latin typeface="Times New Roman" pitchFamily="18" charset="0"/>
                <a:cs typeface="Times New Roman" pitchFamily="18" charset="0"/>
              </a:rPr>
              <a:t>Mỏi mòn trông Chúa đôi mắt hoen lệ mờ. Chúa Chúa ơi! Tình con thiết tha, vững tin nơi Ngài ngàn năm chẳng phai.</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Ðường thương đau rã rời chân bước. Lần trong đêm mong ngày bừng ánh lên. Chúa Chúa ơi! Tội con ngất trời. Cha Cha ơi! Xin thương yêu một lần thứ tha.</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3</a:t>
            </a:r>
            <a:r>
              <a:rPr lang="vi-VN" sz="5400" b="1">
                <a:solidFill>
                  <a:schemeClr val="bg1"/>
                </a:solidFill>
                <a:latin typeface="Times New Roman" pitchFamily="18" charset="0"/>
                <a:cs typeface="Times New Roman" pitchFamily="18" charset="0"/>
              </a:rPr>
              <a:t>. Niềm tin yêu trong lòng sám hối. Là câu kinh khấn nguyện cùng Chúa thôi. Thắp sáng lên bình minh chói ngời. Cho say mê, đưa con đi về đời thánh ân.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TotalTime>
  <Words>201</Words>
  <Application>Microsoft Office PowerPoint</Application>
  <PresentationFormat>On-screen Show (16:9)</PresentationFormat>
  <Paragraphs>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MÂY ƠI MƯA XUỐNG Lm. Nguyễn Duy</vt:lpstr>
      <vt:lpstr>1. Ngàn mây ơi xin cùng mưa xuống. Từ cao xanh vẫn đổ nguồn Thánh Ân. Những tháng năm từng giây ngóng chờ. Gieo mưa ơi, mây mây ơi trần đời khấn xin.</vt:lpstr>
      <vt:lpstr>ÐK. Lạy Trời thương đoái, mưa xuống cho đời. Lạy Trời thương xót, mưa xuống cho con người. Ðấng Cứu Tinh, Ngài hãy giáng sinh. Xuống ơn an bình ngàn dân tôn kính. Ðừng trì hoãn nữa xin đến cứu độ. </vt:lpstr>
      <vt:lpstr>**Mỏi mòn trông Chúa đôi mắt hoen lệ mờ. Chúa Chúa ơi! Tình con thiết tha, vững tin nơi Ngài ngàn năm chẳng phai.</vt:lpstr>
      <vt:lpstr>2. Ðường thương đau rã rời chân bước. Lần trong đêm mong ngày bừng ánh lên. Chúa Chúa ơi! Tội con ngất trời. Cha Cha ơi! Xin thương yêu một lần thứ tha.</vt:lpstr>
      <vt:lpstr>3. Niềm tin yêu trong lòng sám hối. Là câu kinh khấn nguyện cùng Chúa thôi. Thắp sáng lên bình minh chói ngời. Cho say mê, đưa con đi về đời thánh ân.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66</cp:revision>
  <dcterms:created xsi:type="dcterms:W3CDTF">2021-12-01T03:00:51Z</dcterms:created>
  <dcterms:modified xsi:type="dcterms:W3CDTF">2021-12-01T08:05:02Z</dcterms:modified>
</cp:coreProperties>
</file>