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MÌNH MÁU CHÚA</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Quang Uy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Giọt nước tan trong rượu dâng tiến Ngài! Hình bánh tinh khiết dâng lên thành tâm, Chúa ơi! Đây của lễ thay cuộc đời con kính dâng! Trầm hương ngát bay dâng bao lời kinh thiết tha. Chúa ơi, đến muôn đời hằng ghi nhớ nhiệm tích do tình yêu biết lấy chi báo đền</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Linh </a:t>
            </a:r>
            <a:r>
              <a:rPr lang="vi-VN" sz="5400" b="1">
                <a:solidFill>
                  <a:schemeClr val="bg1"/>
                </a:solidFill>
                <a:latin typeface="Times New Roman" pitchFamily="18" charset="0"/>
                <a:cs typeface="Times New Roman" pitchFamily="18" charset="0"/>
              </a:rPr>
              <a:t>hồn con khát khao, Máu Ngài nuôi hồn con. Hồn con luôn khát khao Thân Ngài nuôi linh hồn. Hồn con luôn khát khao Máu Mình Chúa suốt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Giọt nước tan trong rượu dâng tiến Ngài! Hình bánh tinh khiết dâng lên thành tâm, Chúa ơi! Đây của lễ thay cuộc đời con kính dâng! Trầm hương ngát bay dâng bao lời kinh thiết tha. Chúa ơi, đến muôn đời hằng ghi nhớ nhiệm tích do tình yêu biết lấy chi báo </a:t>
            </a:r>
            <a:r>
              <a:rPr lang="vi-VN" sz="4000" b="1">
                <a:solidFill>
                  <a:schemeClr val="bg1"/>
                </a:solidFill>
                <a:latin typeface="Times New Roman" pitchFamily="18" charset="0"/>
                <a:cs typeface="Times New Roman" pitchFamily="18" charset="0"/>
              </a:rPr>
              <a:t>đền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Linh </a:t>
            </a:r>
            <a:r>
              <a:rPr lang="vi-VN" sz="4800" b="1">
                <a:solidFill>
                  <a:schemeClr val="bg1"/>
                </a:solidFill>
                <a:latin typeface="Times New Roman" pitchFamily="18" charset="0"/>
                <a:cs typeface="Times New Roman" pitchFamily="18" charset="0"/>
              </a:rPr>
              <a:t>hồn con khát khao, Máu Ngài nuôi hồn con. Hồn con luôn khát khao Thân Ngài nuôi linh hồn. Linh hồn con khát khao. Máu Mình Chúa trọn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1912</TotalTime>
  <Words>204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MÌNH MÁU CHÚA Lm. Quang Uy</vt:lpstr>
      <vt:lpstr>1/ Giọt nước tan trong rượu dâng tiến Ngài! Hình bánh tinh khiết dâng lên thành tâm, Chúa ơi! Đây của lễ thay cuộc đời con kính dâng! Trầm hương ngát bay dâng bao lời kinh thiết tha. Chúa ơi, đến muôn đời hằng ghi nhớ nhiệm tích do tình yêu biết lấy chi báo đền. </vt:lpstr>
      <vt:lpstr>**Linh hồn con khát khao, Máu Ngài nuôi hồn con. Hồn con luôn khát khao Thân Ngài nuôi linh hồn. Hồn con luôn khát khao Máu Mình Chúa suốt đời!</vt:lpstr>
      <vt:lpstr>1/ Giọt nước tan trong rượu dâng tiến Ngài! Hình bánh tinh khiết dâng lên thành tâm, Chúa ơi! Đây của lễ thay cuộc đời con kính dâng! Trầm hương ngát bay dâng bao lời kinh thiết tha. Chúa ơi, đến muôn đời hằng ghi nhớ nhiệm tích do tình yêu biết lấy chi báo đền.</vt:lpstr>
      <vt:lpstr>**Linh hồn con khát khao, Máu Ngài nuôi hồn con. Hồn con luôn khát khao Thân Ngài nuôi linh hồn. Linh hồn con khát khao. Máu Mình Chúa trọn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680</cp:revision>
  <dcterms:created xsi:type="dcterms:W3CDTF">2021-12-01T03:00:51Z</dcterms:created>
  <dcterms:modified xsi:type="dcterms:W3CDTF">2021-12-12T07:00:03Z</dcterms:modified>
</cp:coreProperties>
</file>