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MÙA ĐÔNG </a:t>
            </a:r>
            <a:r>
              <a:rPr lang="vi-VN" b="1">
                <a:solidFill>
                  <a:schemeClr val="bg1"/>
                </a:solidFill>
                <a:latin typeface="Times New Roman" pitchFamily="18" charset="0"/>
                <a:cs typeface="Times New Roman" pitchFamily="18" charset="0"/>
              </a:rPr>
              <a:t>THÁNH </a:t>
            </a:r>
            <a:r>
              <a:rPr lang="vi-VN" b="1" smtClean="0">
                <a:solidFill>
                  <a:schemeClr val="bg1"/>
                </a:solidFill>
                <a:latin typeface="Times New Roman" pitchFamily="18" charset="0"/>
                <a:cs typeface="Times New Roman" pitchFamily="18" charset="0"/>
              </a:rPr>
              <a:t>ÂN</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Đỗ </a:t>
            </a:r>
            <a:r>
              <a:rPr lang="vi-VN"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Khi mùa đông bay về trên ngàn nhánh cây khô gầy. Người ơi nhớ đấm ngực từng ngày, nguyện xin cho năm tháng dài tình đầy nồng say người ơi nhớ!</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Còn nhớ, nhớ gì không? Ngài xuống thế mùa đông giữa sương mù tuyết trắng rơi đầy trên ruộng đồng. Còn nhớ, nhớ gì không? Ngài đã đến trần gian hiến cho đời kiếp sống. Ôi mùa đông thánh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Khi mùa đông sang bầy chim về hót vang mơ màng. Người ơi hãy cúi đầu nguyện cầu. Tình yêu giao duyên đất trời đẹp màu ngàn sau, người ơi nhớ!</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Khi mùa đông mưa gọi ta về chốn xưa lặng quì. Người ơi tay chắp lại thầm thì, nguyện xin cho đêm thái bình ngàn đời hiển linh, người ơi nhớ!!</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3454</TotalTime>
  <Words>170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MÙA ĐÔNG THÁNH ÂN Đỗ Vy Hạ</vt:lpstr>
      <vt:lpstr>1. Khi mùa đông bay về trên ngàn nhánh cây khô gầy. Người ơi nhớ đấm ngực từng ngày, nguyện xin cho năm tháng dài tình đầy nồng say người ơi nhớ!</vt:lpstr>
      <vt:lpstr>ĐK. Còn nhớ, nhớ gì không? Ngài xuống thế mùa đông giữa sương mù tuyết trắng rơi đầy trên ruộng đồng. Còn nhớ, nhớ gì không? Ngài đã đến trần gian hiến cho đời kiếp sống. Ôi mùa đông thánh ân.</vt:lpstr>
      <vt:lpstr>2. Khi mùa đông sang bầy chim về hót vang mơ màng. Người ơi hãy cúi đầu nguyện cầu. Tình yêu giao duyên đất trời đẹp màu ngàn sau, người ơi nhớ!</vt:lpstr>
      <vt:lpstr>3. Khi mùa đông mưa gọi ta về chốn xưa lặng quì. Người ơi tay chắp lại thầm thì, nguyện xin cho đêm thái bình ngàn đời hiển linh, người ơi nhớ!!</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1318</cp:revision>
  <dcterms:created xsi:type="dcterms:W3CDTF">2021-12-01T03:00:51Z</dcterms:created>
  <dcterms:modified xsi:type="dcterms:W3CDTF">2021-12-18T23:49:30Z</dcterms:modified>
</cp:coreProperties>
</file>